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Lst>
  <p:sldSz cy="6858000" cx="12192000"/>
  <p:notesSz cx="6858000" cy="9144000"/>
  <p:embeddedFontLst>
    <p:embeddedFont>
      <p:font typeface="Play"/>
      <p:regular r:id="rId22"/>
      <p:bold r:id="rId23"/>
    </p:embeddedFont>
    <p:embeddedFont>
      <p:font typeface="Bricolage Grotesque Light"/>
      <p:regular r:id="rId24"/>
      <p:bold r:id="rId25"/>
    </p:embeddedFont>
    <p:embeddedFont>
      <p:font typeface="Inter"/>
      <p:regular r:id="rId26"/>
      <p:bold r:id="rId27"/>
      <p:italic r:id="rId28"/>
      <p:boldItalic r:id="rId29"/>
    </p:embeddedFont>
    <p:embeddedFont>
      <p:font typeface="Bricolage Grotesque"/>
      <p:regular r:id="rId30"/>
      <p:bold r:id="rId3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32" roundtripDataSignature="AMtx7miY/iYOMLhJOs1L5wjWRrAsF9jsU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font" Target="fonts/Play-regular.fntdata"/><Relationship Id="rId21" Type="http://schemas.openxmlformats.org/officeDocument/2006/relationships/slide" Target="slides/slide17.xml"/><Relationship Id="rId24" Type="http://schemas.openxmlformats.org/officeDocument/2006/relationships/font" Target="fonts/BricolageGrotesqueLight-regular.fntdata"/><Relationship Id="rId23" Type="http://schemas.openxmlformats.org/officeDocument/2006/relationships/font" Target="fonts/Play-bold.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Inter-regular.fntdata"/><Relationship Id="rId25" Type="http://schemas.openxmlformats.org/officeDocument/2006/relationships/font" Target="fonts/BricolageGrotesqueLight-bold.fntdata"/><Relationship Id="rId28" Type="http://schemas.openxmlformats.org/officeDocument/2006/relationships/font" Target="fonts/Inter-italic.fntdata"/><Relationship Id="rId27" Type="http://schemas.openxmlformats.org/officeDocument/2006/relationships/font" Target="fonts/Inter-bold.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Inter-boldItalic.fntdata"/><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BricolageGrotesque-bold.fntdata"/><Relationship Id="rId30" Type="http://schemas.openxmlformats.org/officeDocument/2006/relationships/font" Target="fonts/BricolageGrotesque-regular.fntdata"/><Relationship Id="rId11" Type="http://schemas.openxmlformats.org/officeDocument/2006/relationships/slide" Target="slides/slide7.xml"/><Relationship Id="rId10" Type="http://schemas.openxmlformats.org/officeDocument/2006/relationships/slide" Target="slides/slide6.xml"/><Relationship Id="rId32" Type="http://customschemas.google.com/relationships/presentationmetadata" Target="metadata"/><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a:p>
        </p:txBody>
      </p:sp>
      <p:sp>
        <p:nvSpPr>
          <p:cNvPr id="106" name="Google Shape;106;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5" name="Google Shape;235;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45" name="Google Shape;245;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5" name="Google Shape;255;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56" name="Google Shape;256;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8" name="Google Shape;278;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79" name="Google Shape;279;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3" name="Google Shape;303;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04" name="Google Shape;304;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22" name="Google Shape;322;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29" name="Google Shape;329;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4" name="Shape 334"/>
        <p:cNvGrpSpPr/>
        <p:nvPr/>
      </p:nvGrpSpPr>
      <p:grpSpPr>
        <a:xfrm>
          <a:off x="0" y="0"/>
          <a:ext cx="0" cy="0"/>
          <a:chOff x="0" y="0"/>
          <a:chExt cx="0" cy="0"/>
        </a:xfrm>
      </p:grpSpPr>
      <p:sp>
        <p:nvSpPr>
          <p:cNvPr id="335" name="Google Shape;335;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36" name="Google Shape;336;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0" name="Google Shape;130;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8" name="Google Shape;138;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8" name="Google Shape;148;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9" name="Google Shape;149;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4" name="Google Shape;164;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4" name="Google Shape;174;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5" name="Google Shape;175;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8" name="Google Shape;198;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9" name="Google Shape;199;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2" name="Google Shape;212;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5" name="Google Shape;225;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s://gamma.app/?utm_source=made-with-gamma" TargetMode="External"/><Relationship Id="rId3" Type="http://schemas.openxmlformats.org/officeDocument/2006/relationships/image" Target="../media/image1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s://gamma.app/?utm_source=made-with-gamma" TargetMode="External"/><Relationship Id="rId3" Type="http://schemas.openxmlformats.org/officeDocument/2006/relationships/image" Target="../media/image1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s://gamma.app/?utm_source=made-with-gamma" TargetMode="External"/><Relationship Id="rId3" Type="http://schemas.openxmlformats.org/officeDocument/2006/relationships/image" Target="../media/image1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s://gamma.app/?utm_source=made-with-gamma" TargetMode="External"/><Relationship Id="rId3"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s://gamma.app/?utm_source=made-with-gamma" TargetMode="External"/><Relationship Id="rId3" Type="http://schemas.openxmlformats.org/officeDocument/2006/relationships/image" Target="../media/image1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19"/>
          <p:cNvSpPr txBox="1"/>
          <p:nvPr>
            <p:ph idx="10" type="dt"/>
          </p:nvPr>
        </p:nvSpPr>
        <p:spPr>
          <a:xfrm>
            <a:off x="838200" y="6356352"/>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19"/>
          <p:cNvSpPr txBox="1"/>
          <p:nvPr>
            <p:ph idx="11" type="ftr"/>
          </p:nvPr>
        </p:nvSpPr>
        <p:spPr>
          <a:xfrm>
            <a:off x="4038600" y="6356352"/>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19"/>
          <p:cNvSpPr txBox="1"/>
          <p:nvPr>
            <p:ph idx="12" type="sldNum"/>
          </p:nvPr>
        </p:nvSpPr>
        <p:spPr>
          <a:xfrm>
            <a:off x="8610600" y="6356352"/>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9" name="Shape 69"/>
        <p:cNvGrpSpPr/>
        <p:nvPr/>
      </p:nvGrpSpPr>
      <p:grpSpPr>
        <a:xfrm>
          <a:off x="0" y="0"/>
          <a:ext cx="0" cy="0"/>
          <a:chOff x="0" y="0"/>
          <a:chExt cx="0" cy="0"/>
        </a:xfrm>
      </p:grpSpPr>
      <p:sp>
        <p:nvSpPr>
          <p:cNvPr id="70" name="Google Shape;70;p28"/>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Play"/>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28"/>
          <p:cNvSpPr/>
          <p:nvPr>
            <p:ph idx="2" type="pic"/>
          </p:nvPr>
        </p:nvSpPr>
        <p:spPr>
          <a:xfrm>
            <a:off x="5183188" y="987427"/>
            <a:ext cx="6172200" cy="4873625"/>
          </a:xfrm>
          <a:prstGeom prst="rect">
            <a:avLst/>
          </a:prstGeom>
          <a:noFill/>
          <a:ln>
            <a:noFill/>
          </a:ln>
        </p:spPr>
      </p:sp>
      <p:sp>
        <p:nvSpPr>
          <p:cNvPr id="72" name="Google Shape;72;p28"/>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73" name="Google Shape;73;p28"/>
          <p:cNvSpPr txBox="1"/>
          <p:nvPr>
            <p:ph idx="10" type="dt"/>
          </p:nvPr>
        </p:nvSpPr>
        <p:spPr>
          <a:xfrm>
            <a:off x="838200" y="6356352"/>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4" name="Google Shape;74;p28"/>
          <p:cNvSpPr txBox="1"/>
          <p:nvPr>
            <p:ph idx="11" type="ftr"/>
          </p:nvPr>
        </p:nvSpPr>
        <p:spPr>
          <a:xfrm>
            <a:off x="4038600" y="6356352"/>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5" name="Google Shape;75;p28"/>
          <p:cNvSpPr txBox="1"/>
          <p:nvPr>
            <p:ph idx="12" type="sldNum"/>
          </p:nvPr>
        </p:nvSpPr>
        <p:spPr>
          <a:xfrm>
            <a:off x="8610600" y="6356352"/>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6" name="Shape 76"/>
        <p:cNvGrpSpPr/>
        <p:nvPr/>
      </p:nvGrpSpPr>
      <p:grpSpPr>
        <a:xfrm>
          <a:off x="0" y="0"/>
          <a:ext cx="0" cy="0"/>
          <a:chOff x="0" y="0"/>
          <a:chExt cx="0" cy="0"/>
        </a:xfrm>
      </p:grpSpPr>
      <p:sp>
        <p:nvSpPr>
          <p:cNvPr id="77" name="Google Shape;77;p29"/>
          <p:cNvSpPr txBox="1"/>
          <p:nvPr>
            <p:ph type="title"/>
          </p:nvPr>
        </p:nvSpPr>
        <p:spPr>
          <a:xfrm>
            <a:off x="838200" y="365127"/>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29"/>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9" name="Google Shape;79;p29"/>
          <p:cNvSpPr txBox="1"/>
          <p:nvPr>
            <p:ph idx="10" type="dt"/>
          </p:nvPr>
        </p:nvSpPr>
        <p:spPr>
          <a:xfrm>
            <a:off x="838200" y="6356352"/>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0" name="Google Shape;80;p29"/>
          <p:cNvSpPr txBox="1"/>
          <p:nvPr>
            <p:ph idx="11" type="ftr"/>
          </p:nvPr>
        </p:nvSpPr>
        <p:spPr>
          <a:xfrm>
            <a:off x="4038600" y="6356352"/>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1" name="Google Shape;81;p29"/>
          <p:cNvSpPr txBox="1"/>
          <p:nvPr>
            <p:ph idx="12" type="sldNum"/>
          </p:nvPr>
        </p:nvSpPr>
        <p:spPr>
          <a:xfrm>
            <a:off x="8610600" y="6356352"/>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82" name="Shape 82"/>
        <p:cNvGrpSpPr/>
        <p:nvPr/>
      </p:nvGrpSpPr>
      <p:grpSpPr>
        <a:xfrm>
          <a:off x="0" y="0"/>
          <a:ext cx="0" cy="0"/>
          <a:chOff x="0" y="0"/>
          <a:chExt cx="0" cy="0"/>
        </a:xfrm>
      </p:grpSpPr>
      <p:sp>
        <p:nvSpPr>
          <p:cNvPr id="83" name="Google Shape;83;p30"/>
          <p:cNvSpPr txBox="1"/>
          <p:nvPr>
            <p:ph type="title"/>
          </p:nvPr>
        </p:nvSpPr>
        <p:spPr>
          <a:xfrm rot="5400000">
            <a:off x="7133432"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4" name="Google Shape;84;p30"/>
          <p:cNvSpPr txBox="1"/>
          <p:nvPr>
            <p:ph idx="1" type="body"/>
          </p:nvPr>
        </p:nvSpPr>
        <p:spPr>
          <a:xfrm rot="5400000">
            <a:off x="1799432"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5" name="Google Shape;85;p30"/>
          <p:cNvSpPr txBox="1"/>
          <p:nvPr>
            <p:ph idx="10" type="dt"/>
          </p:nvPr>
        </p:nvSpPr>
        <p:spPr>
          <a:xfrm>
            <a:off x="838200" y="6356352"/>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6" name="Google Shape;86;p30"/>
          <p:cNvSpPr txBox="1"/>
          <p:nvPr>
            <p:ph idx="11" type="ftr"/>
          </p:nvPr>
        </p:nvSpPr>
        <p:spPr>
          <a:xfrm>
            <a:off x="4038600" y="6356352"/>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7" name="Google Shape;87;p30"/>
          <p:cNvSpPr txBox="1"/>
          <p:nvPr>
            <p:ph idx="12" type="sldNum"/>
          </p:nvPr>
        </p:nvSpPr>
        <p:spPr>
          <a:xfrm>
            <a:off x="8610600" y="6356352"/>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2 master">
  <p:cSld name="Slide 2 master">
    <p:bg>
      <p:bgPr>
        <a:solidFill>
          <a:srgbClr val="000000"/>
        </a:solidFill>
      </p:bgPr>
    </p:bg>
    <p:spTree>
      <p:nvGrpSpPr>
        <p:cNvPr id="88" name="Shape 88"/>
        <p:cNvGrpSpPr/>
        <p:nvPr/>
      </p:nvGrpSpPr>
      <p:grpSpPr>
        <a:xfrm>
          <a:off x="0" y="0"/>
          <a:ext cx="0" cy="0"/>
          <a:chOff x="0" y="0"/>
          <a:chExt cx="0" cy="0"/>
        </a:xfrm>
      </p:grpSpPr>
      <p:sp>
        <p:nvSpPr>
          <p:cNvPr id="89" name="Google Shape;89;p31"/>
          <p:cNvSpPr/>
          <p:nvPr/>
        </p:nvSpPr>
        <p:spPr>
          <a:xfrm>
            <a:off x="0" y="0"/>
            <a:ext cx="12192000" cy="6858000"/>
          </a:xfrm>
          <a:prstGeom prst="rect">
            <a:avLst/>
          </a:prstGeom>
          <a:solidFill>
            <a:srgbClr val="E1E1E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 name="Google Shape;90;p31"/>
          <p:cNvSpPr/>
          <p:nvPr/>
        </p:nvSpPr>
        <p:spPr>
          <a:xfrm>
            <a:off x="0" y="0"/>
            <a:ext cx="12192000" cy="6858000"/>
          </a:xfrm>
          <a:prstGeom prst="rect">
            <a:avLst/>
          </a:prstGeom>
          <a:solidFill>
            <a:srgbClr val="FBFBF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preencoded.png" id="91" name="Google Shape;91;p31">
            <a:hlinkClick r:id="rId2"/>
          </p:cNvPr>
          <p:cNvPicPr preferRelativeResize="0"/>
          <p:nvPr/>
        </p:nvPicPr>
        <p:blipFill rotWithShape="1">
          <a:blip r:embed="rId3">
            <a:alphaModFix/>
          </a:blip>
          <a:srcRect b="0" l="0" r="0" t="0"/>
          <a:stretch/>
        </p:blipFill>
        <p:spPr>
          <a:xfrm>
            <a:off x="10699347" y="6457950"/>
            <a:ext cx="1435504" cy="342900"/>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4 master">
  <p:cSld name="Slide 4 master">
    <p:bg>
      <p:bgPr>
        <a:solidFill>
          <a:srgbClr val="000000"/>
        </a:solidFill>
      </p:bgPr>
    </p:bg>
    <p:spTree>
      <p:nvGrpSpPr>
        <p:cNvPr id="92" name="Shape 92"/>
        <p:cNvGrpSpPr/>
        <p:nvPr/>
      </p:nvGrpSpPr>
      <p:grpSpPr>
        <a:xfrm>
          <a:off x="0" y="0"/>
          <a:ext cx="0" cy="0"/>
          <a:chOff x="0" y="0"/>
          <a:chExt cx="0" cy="0"/>
        </a:xfrm>
      </p:grpSpPr>
      <p:sp>
        <p:nvSpPr>
          <p:cNvPr id="93" name="Google Shape;93;p32"/>
          <p:cNvSpPr/>
          <p:nvPr/>
        </p:nvSpPr>
        <p:spPr>
          <a:xfrm>
            <a:off x="0" y="0"/>
            <a:ext cx="12192000" cy="6858000"/>
          </a:xfrm>
          <a:prstGeom prst="rect">
            <a:avLst/>
          </a:prstGeom>
          <a:solidFill>
            <a:srgbClr val="E1E1E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 name="Google Shape;94;p32"/>
          <p:cNvSpPr/>
          <p:nvPr/>
        </p:nvSpPr>
        <p:spPr>
          <a:xfrm>
            <a:off x="0" y="0"/>
            <a:ext cx="12192000" cy="6858000"/>
          </a:xfrm>
          <a:prstGeom prst="rect">
            <a:avLst/>
          </a:prstGeom>
          <a:solidFill>
            <a:srgbClr val="FBFBF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preencoded.png" id="95" name="Google Shape;95;p32">
            <a:hlinkClick r:id="rId2"/>
          </p:cNvPr>
          <p:cNvPicPr preferRelativeResize="0"/>
          <p:nvPr/>
        </p:nvPicPr>
        <p:blipFill rotWithShape="1">
          <a:blip r:embed="rId3">
            <a:alphaModFix/>
          </a:blip>
          <a:srcRect b="0" l="0" r="0" t="0"/>
          <a:stretch/>
        </p:blipFill>
        <p:spPr>
          <a:xfrm>
            <a:off x="10699347" y="6457950"/>
            <a:ext cx="1435504" cy="342900"/>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5 master">
  <p:cSld name="Slide 5 master">
    <p:bg>
      <p:bgPr>
        <a:solidFill>
          <a:srgbClr val="000000"/>
        </a:solidFill>
      </p:bgPr>
    </p:bg>
    <p:spTree>
      <p:nvGrpSpPr>
        <p:cNvPr id="96" name="Shape 96"/>
        <p:cNvGrpSpPr/>
        <p:nvPr/>
      </p:nvGrpSpPr>
      <p:grpSpPr>
        <a:xfrm>
          <a:off x="0" y="0"/>
          <a:ext cx="0" cy="0"/>
          <a:chOff x="0" y="0"/>
          <a:chExt cx="0" cy="0"/>
        </a:xfrm>
      </p:grpSpPr>
      <p:sp>
        <p:nvSpPr>
          <p:cNvPr id="97" name="Google Shape;97;p33"/>
          <p:cNvSpPr/>
          <p:nvPr/>
        </p:nvSpPr>
        <p:spPr>
          <a:xfrm>
            <a:off x="0" y="0"/>
            <a:ext cx="12192000" cy="6858000"/>
          </a:xfrm>
          <a:prstGeom prst="rect">
            <a:avLst/>
          </a:prstGeom>
          <a:solidFill>
            <a:srgbClr val="E1E1E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8" name="Google Shape;98;p33"/>
          <p:cNvSpPr/>
          <p:nvPr/>
        </p:nvSpPr>
        <p:spPr>
          <a:xfrm>
            <a:off x="0" y="0"/>
            <a:ext cx="12192000" cy="6858000"/>
          </a:xfrm>
          <a:prstGeom prst="rect">
            <a:avLst/>
          </a:prstGeom>
          <a:solidFill>
            <a:srgbClr val="FBFBF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preencoded.png" id="99" name="Google Shape;99;p33">
            <a:hlinkClick r:id="rId2"/>
          </p:cNvPr>
          <p:cNvPicPr preferRelativeResize="0"/>
          <p:nvPr/>
        </p:nvPicPr>
        <p:blipFill rotWithShape="1">
          <a:blip r:embed="rId3">
            <a:alphaModFix/>
          </a:blip>
          <a:srcRect b="0" l="0" r="0" t="0"/>
          <a:stretch/>
        </p:blipFill>
        <p:spPr>
          <a:xfrm>
            <a:off x="10699347" y="6457950"/>
            <a:ext cx="1435504" cy="342900"/>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6 master">
  <p:cSld name="Slide 6 master">
    <p:bg>
      <p:bgPr>
        <a:solidFill>
          <a:srgbClr val="000000"/>
        </a:solidFill>
      </p:bgPr>
    </p:bg>
    <p:spTree>
      <p:nvGrpSpPr>
        <p:cNvPr id="100" name="Shape 100"/>
        <p:cNvGrpSpPr/>
        <p:nvPr/>
      </p:nvGrpSpPr>
      <p:grpSpPr>
        <a:xfrm>
          <a:off x="0" y="0"/>
          <a:ext cx="0" cy="0"/>
          <a:chOff x="0" y="0"/>
          <a:chExt cx="0" cy="0"/>
        </a:xfrm>
      </p:grpSpPr>
      <p:sp>
        <p:nvSpPr>
          <p:cNvPr id="101" name="Google Shape;101;p34"/>
          <p:cNvSpPr/>
          <p:nvPr/>
        </p:nvSpPr>
        <p:spPr>
          <a:xfrm>
            <a:off x="0" y="0"/>
            <a:ext cx="12192000" cy="6858000"/>
          </a:xfrm>
          <a:prstGeom prst="rect">
            <a:avLst/>
          </a:prstGeom>
          <a:solidFill>
            <a:srgbClr val="E1E1E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2" name="Google Shape;102;p34"/>
          <p:cNvSpPr/>
          <p:nvPr/>
        </p:nvSpPr>
        <p:spPr>
          <a:xfrm>
            <a:off x="0" y="0"/>
            <a:ext cx="12192000" cy="6858000"/>
          </a:xfrm>
          <a:prstGeom prst="rect">
            <a:avLst/>
          </a:prstGeom>
          <a:solidFill>
            <a:srgbClr val="FBFBF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preencoded.png" id="103" name="Google Shape;103;p34">
            <a:hlinkClick r:id="rId2"/>
          </p:cNvPr>
          <p:cNvPicPr preferRelativeResize="0"/>
          <p:nvPr/>
        </p:nvPicPr>
        <p:blipFill rotWithShape="1">
          <a:blip r:embed="rId3">
            <a:alphaModFix/>
          </a:blip>
          <a:srcRect b="0" l="0" r="0" t="0"/>
          <a:stretch/>
        </p:blipFill>
        <p:spPr>
          <a:xfrm>
            <a:off x="10699347" y="6457950"/>
            <a:ext cx="1435504" cy="34290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7 master">
  <p:cSld name="Slide 7 master">
    <p:bg>
      <p:bgPr>
        <a:solidFill>
          <a:srgbClr val="000000"/>
        </a:solidFill>
      </p:bgPr>
    </p:bg>
    <p:spTree>
      <p:nvGrpSpPr>
        <p:cNvPr id="19" name="Shape 19"/>
        <p:cNvGrpSpPr/>
        <p:nvPr/>
      </p:nvGrpSpPr>
      <p:grpSpPr>
        <a:xfrm>
          <a:off x="0" y="0"/>
          <a:ext cx="0" cy="0"/>
          <a:chOff x="0" y="0"/>
          <a:chExt cx="0" cy="0"/>
        </a:xfrm>
      </p:grpSpPr>
      <p:sp>
        <p:nvSpPr>
          <p:cNvPr id="20" name="Google Shape;20;p20"/>
          <p:cNvSpPr/>
          <p:nvPr/>
        </p:nvSpPr>
        <p:spPr>
          <a:xfrm>
            <a:off x="0" y="0"/>
            <a:ext cx="12192000" cy="6858000"/>
          </a:xfrm>
          <a:prstGeom prst="rect">
            <a:avLst/>
          </a:prstGeom>
          <a:solidFill>
            <a:srgbClr val="E1E1E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 name="Google Shape;21;p20"/>
          <p:cNvSpPr/>
          <p:nvPr/>
        </p:nvSpPr>
        <p:spPr>
          <a:xfrm>
            <a:off x="0" y="0"/>
            <a:ext cx="12192000" cy="6858000"/>
          </a:xfrm>
          <a:prstGeom prst="rect">
            <a:avLst/>
          </a:prstGeom>
          <a:solidFill>
            <a:srgbClr val="FBFBF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preencoded.png" id="22" name="Google Shape;22;p20">
            <a:hlinkClick r:id="rId2"/>
          </p:cNvPr>
          <p:cNvPicPr preferRelativeResize="0"/>
          <p:nvPr/>
        </p:nvPicPr>
        <p:blipFill rotWithShape="1">
          <a:blip r:embed="rId3">
            <a:alphaModFix/>
          </a:blip>
          <a:srcRect b="0" l="0" r="0" t="0"/>
          <a:stretch/>
        </p:blipFill>
        <p:spPr>
          <a:xfrm>
            <a:off x="10699347" y="6457950"/>
            <a:ext cx="1435504" cy="34290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3" name="Shape 23"/>
        <p:cNvGrpSpPr/>
        <p:nvPr/>
      </p:nvGrpSpPr>
      <p:grpSpPr>
        <a:xfrm>
          <a:off x="0" y="0"/>
          <a:ext cx="0" cy="0"/>
          <a:chOff x="0" y="0"/>
          <a:chExt cx="0" cy="0"/>
        </a:xfrm>
      </p:grpSpPr>
      <p:sp>
        <p:nvSpPr>
          <p:cNvPr id="24" name="Google Shape;24;p21"/>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Play"/>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21"/>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6" name="Google Shape;26;p21"/>
          <p:cNvSpPr txBox="1"/>
          <p:nvPr>
            <p:ph idx="10" type="dt"/>
          </p:nvPr>
        </p:nvSpPr>
        <p:spPr>
          <a:xfrm>
            <a:off x="838200" y="6356352"/>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21"/>
          <p:cNvSpPr txBox="1"/>
          <p:nvPr>
            <p:ph idx="11" type="ftr"/>
          </p:nvPr>
        </p:nvSpPr>
        <p:spPr>
          <a:xfrm>
            <a:off x="4038600" y="6356352"/>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21"/>
          <p:cNvSpPr txBox="1"/>
          <p:nvPr>
            <p:ph idx="12" type="sldNum"/>
          </p:nvPr>
        </p:nvSpPr>
        <p:spPr>
          <a:xfrm>
            <a:off x="8610600" y="6356352"/>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9" name="Shape 29"/>
        <p:cNvGrpSpPr/>
        <p:nvPr/>
      </p:nvGrpSpPr>
      <p:grpSpPr>
        <a:xfrm>
          <a:off x="0" y="0"/>
          <a:ext cx="0" cy="0"/>
          <a:chOff x="0" y="0"/>
          <a:chExt cx="0" cy="0"/>
        </a:xfrm>
      </p:grpSpPr>
      <p:sp>
        <p:nvSpPr>
          <p:cNvPr id="30" name="Google Shape;30;p22"/>
          <p:cNvSpPr txBox="1"/>
          <p:nvPr>
            <p:ph type="title"/>
          </p:nvPr>
        </p:nvSpPr>
        <p:spPr>
          <a:xfrm>
            <a:off x="838200" y="365127"/>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2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22"/>
          <p:cNvSpPr txBox="1"/>
          <p:nvPr>
            <p:ph idx="10" type="dt"/>
          </p:nvPr>
        </p:nvSpPr>
        <p:spPr>
          <a:xfrm>
            <a:off x="838200" y="6356352"/>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 name="Google Shape;33;p22"/>
          <p:cNvSpPr txBox="1"/>
          <p:nvPr>
            <p:ph idx="11" type="ftr"/>
          </p:nvPr>
        </p:nvSpPr>
        <p:spPr>
          <a:xfrm>
            <a:off x="4038600" y="6356352"/>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 name="Google Shape;34;p22"/>
          <p:cNvSpPr txBox="1"/>
          <p:nvPr>
            <p:ph idx="12" type="sldNum"/>
          </p:nvPr>
        </p:nvSpPr>
        <p:spPr>
          <a:xfrm>
            <a:off x="8610600" y="6356352"/>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5" name="Shape 35"/>
        <p:cNvGrpSpPr/>
        <p:nvPr/>
      </p:nvGrpSpPr>
      <p:grpSpPr>
        <a:xfrm>
          <a:off x="0" y="0"/>
          <a:ext cx="0" cy="0"/>
          <a:chOff x="0" y="0"/>
          <a:chExt cx="0" cy="0"/>
        </a:xfrm>
      </p:grpSpPr>
      <p:sp>
        <p:nvSpPr>
          <p:cNvPr id="36" name="Google Shape;36;p23"/>
          <p:cNvSpPr txBox="1"/>
          <p:nvPr>
            <p:ph type="title"/>
          </p:nvPr>
        </p:nvSpPr>
        <p:spPr>
          <a:xfrm>
            <a:off x="831851" y="1709740"/>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Play"/>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 name="Google Shape;37;p23"/>
          <p:cNvSpPr txBox="1"/>
          <p:nvPr>
            <p:ph idx="1" type="body"/>
          </p:nvPr>
        </p:nvSpPr>
        <p:spPr>
          <a:xfrm>
            <a:off x="831851" y="4589465"/>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757575"/>
              </a:buClr>
              <a:buSzPts val="2400"/>
              <a:buNone/>
              <a:defRPr sz="2400">
                <a:solidFill>
                  <a:srgbClr val="757575"/>
                </a:solidFill>
              </a:defRPr>
            </a:lvl1pPr>
            <a:lvl2pPr indent="-228600" lvl="1" marL="914400" algn="l">
              <a:lnSpc>
                <a:spcPct val="90000"/>
              </a:lnSpc>
              <a:spcBef>
                <a:spcPts val="500"/>
              </a:spcBef>
              <a:spcAft>
                <a:spcPts val="0"/>
              </a:spcAft>
              <a:buClr>
                <a:srgbClr val="757575"/>
              </a:buClr>
              <a:buSzPts val="2000"/>
              <a:buNone/>
              <a:defRPr sz="2000">
                <a:solidFill>
                  <a:srgbClr val="757575"/>
                </a:solidFill>
              </a:defRPr>
            </a:lvl2pPr>
            <a:lvl3pPr indent="-228600" lvl="2" marL="1371600" algn="l">
              <a:lnSpc>
                <a:spcPct val="90000"/>
              </a:lnSpc>
              <a:spcBef>
                <a:spcPts val="500"/>
              </a:spcBef>
              <a:spcAft>
                <a:spcPts val="0"/>
              </a:spcAft>
              <a:buClr>
                <a:srgbClr val="757575"/>
              </a:buClr>
              <a:buSzPts val="1800"/>
              <a:buNone/>
              <a:defRPr sz="1800">
                <a:solidFill>
                  <a:srgbClr val="757575"/>
                </a:solidFill>
              </a:defRPr>
            </a:lvl3pPr>
            <a:lvl4pPr indent="-228600" lvl="3" marL="1828800" algn="l">
              <a:lnSpc>
                <a:spcPct val="90000"/>
              </a:lnSpc>
              <a:spcBef>
                <a:spcPts val="500"/>
              </a:spcBef>
              <a:spcAft>
                <a:spcPts val="0"/>
              </a:spcAft>
              <a:buClr>
                <a:srgbClr val="757575"/>
              </a:buClr>
              <a:buSzPts val="1600"/>
              <a:buNone/>
              <a:defRPr sz="1600">
                <a:solidFill>
                  <a:srgbClr val="757575"/>
                </a:solidFill>
              </a:defRPr>
            </a:lvl4pPr>
            <a:lvl5pPr indent="-228600" lvl="4" marL="2286000" algn="l">
              <a:lnSpc>
                <a:spcPct val="90000"/>
              </a:lnSpc>
              <a:spcBef>
                <a:spcPts val="500"/>
              </a:spcBef>
              <a:spcAft>
                <a:spcPts val="0"/>
              </a:spcAft>
              <a:buClr>
                <a:srgbClr val="757575"/>
              </a:buClr>
              <a:buSzPts val="1600"/>
              <a:buNone/>
              <a:defRPr sz="1600">
                <a:solidFill>
                  <a:srgbClr val="757575"/>
                </a:solidFill>
              </a:defRPr>
            </a:lvl5pPr>
            <a:lvl6pPr indent="-228600" lvl="5" marL="2743200" algn="l">
              <a:lnSpc>
                <a:spcPct val="90000"/>
              </a:lnSpc>
              <a:spcBef>
                <a:spcPts val="500"/>
              </a:spcBef>
              <a:spcAft>
                <a:spcPts val="0"/>
              </a:spcAft>
              <a:buClr>
                <a:srgbClr val="757575"/>
              </a:buClr>
              <a:buSzPts val="1600"/>
              <a:buNone/>
              <a:defRPr sz="1600">
                <a:solidFill>
                  <a:srgbClr val="757575"/>
                </a:solidFill>
              </a:defRPr>
            </a:lvl6pPr>
            <a:lvl7pPr indent="-228600" lvl="6" marL="3200400" algn="l">
              <a:lnSpc>
                <a:spcPct val="90000"/>
              </a:lnSpc>
              <a:spcBef>
                <a:spcPts val="500"/>
              </a:spcBef>
              <a:spcAft>
                <a:spcPts val="0"/>
              </a:spcAft>
              <a:buClr>
                <a:srgbClr val="757575"/>
              </a:buClr>
              <a:buSzPts val="1600"/>
              <a:buNone/>
              <a:defRPr sz="1600">
                <a:solidFill>
                  <a:srgbClr val="757575"/>
                </a:solidFill>
              </a:defRPr>
            </a:lvl7pPr>
            <a:lvl8pPr indent="-228600" lvl="7" marL="3657600" algn="l">
              <a:lnSpc>
                <a:spcPct val="90000"/>
              </a:lnSpc>
              <a:spcBef>
                <a:spcPts val="500"/>
              </a:spcBef>
              <a:spcAft>
                <a:spcPts val="0"/>
              </a:spcAft>
              <a:buClr>
                <a:srgbClr val="757575"/>
              </a:buClr>
              <a:buSzPts val="1600"/>
              <a:buNone/>
              <a:defRPr sz="1600">
                <a:solidFill>
                  <a:srgbClr val="757575"/>
                </a:solidFill>
              </a:defRPr>
            </a:lvl8pPr>
            <a:lvl9pPr indent="-228600" lvl="8" marL="4114800" algn="l">
              <a:lnSpc>
                <a:spcPct val="90000"/>
              </a:lnSpc>
              <a:spcBef>
                <a:spcPts val="500"/>
              </a:spcBef>
              <a:spcAft>
                <a:spcPts val="0"/>
              </a:spcAft>
              <a:buClr>
                <a:srgbClr val="757575"/>
              </a:buClr>
              <a:buSzPts val="1600"/>
              <a:buNone/>
              <a:defRPr sz="1600">
                <a:solidFill>
                  <a:srgbClr val="757575"/>
                </a:solidFill>
              </a:defRPr>
            </a:lvl9pPr>
          </a:lstStyle>
          <a:p/>
        </p:txBody>
      </p:sp>
      <p:sp>
        <p:nvSpPr>
          <p:cNvPr id="38" name="Google Shape;38;p23"/>
          <p:cNvSpPr txBox="1"/>
          <p:nvPr>
            <p:ph idx="10" type="dt"/>
          </p:nvPr>
        </p:nvSpPr>
        <p:spPr>
          <a:xfrm>
            <a:off x="838200" y="6356352"/>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23"/>
          <p:cNvSpPr txBox="1"/>
          <p:nvPr>
            <p:ph idx="11" type="ftr"/>
          </p:nvPr>
        </p:nvSpPr>
        <p:spPr>
          <a:xfrm>
            <a:off x="4038600" y="6356352"/>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0" name="Google Shape;40;p23"/>
          <p:cNvSpPr txBox="1"/>
          <p:nvPr>
            <p:ph idx="12" type="sldNum"/>
          </p:nvPr>
        </p:nvSpPr>
        <p:spPr>
          <a:xfrm>
            <a:off x="8610600" y="6356352"/>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41" name="Shape 41"/>
        <p:cNvGrpSpPr/>
        <p:nvPr/>
      </p:nvGrpSpPr>
      <p:grpSpPr>
        <a:xfrm>
          <a:off x="0" y="0"/>
          <a:ext cx="0" cy="0"/>
          <a:chOff x="0" y="0"/>
          <a:chExt cx="0" cy="0"/>
        </a:xfrm>
      </p:grpSpPr>
      <p:sp>
        <p:nvSpPr>
          <p:cNvPr id="42" name="Google Shape;42;p24"/>
          <p:cNvSpPr txBox="1"/>
          <p:nvPr>
            <p:ph type="title"/>
          </p:nvPr>
        </p:nvSpPr>
        <p:spPr>
          <a:xfrm>
            <a:off x="838200" y="365127"/>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24"/>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 name="Google Shape;44;p24"/>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5" name="Google Shape;45;p24"/>
          <p:cNvSpPr txBox="1"/>
          <p:nvPr>
            <p:ph idx="10" type="dt"/>
          </p:nvPr>
        </p:nvSpPr>
        <p:spPr>
          <a:xfrm>
            <a:off x="838200" y="6356352"/>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6" name="Google Shape;46;p24"/>
          <p:cNvSpPr txBox="1"/>
          <p:nvPr>
            <p:ph idx="11" type="ftr"/>
          </p:nvPr>
        </p:nvSpPr>
        <p:spPr>
          <a:xfrm>
            <a:off x="4038600" y="6356352"/>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24"/>
          <p:cNvSpPr txBox="1"/>
          <p:nvPr>
            <p:ph idx="12" type="sldNum"/>
          </p:nvPr>
        </p:nvSpPr>
        <p:spPr>
          <a:xfrm>
            <a:off x="8610600" y="6356352"/>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8" name="Shape 48"/>
        <p:cNvGrpSpPr/>
        <p:nvPr/>
      </p:nvGrpSpPr>
      <p:grpSpPr>
        <a:xfrm>
          <a:off x="0" y="0"/>
          <a:ext cx="0" cy="0"/>
          <a:chOff x="0" y="0"/>
          <a:chExt cx="0" cy="0"/>
        </a:xfrm>
      </p:grpSpPr>
      <p:sp>
        <p:nvSpPr>
          <p:cNvPr id="49" name="Google Shape;49;p25"/>
          <p:cNvSpPr txBox="1"/>
          <p:nvPr>
            <p:ph type="title"/>
          </p:nvPr>
        </p:nvSpPr>
        <p:spPr>
          <a:xfrm>
            <a:off x="839788" y="365127"/>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0" name="Google Shape;50;p25"/>
          <p:cNvSpPr txBox="1"/>
          <p:nvPr>
            <p:ph idx="1" type="body"/>
          </p:nvPr>
        </p:nvSpPr>
        <p:spPr>
          <a:xfrm>
            <a:off x="839789"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1" name="Google Shape;51;p25"/>
          <p:cNvSpPr txBox="1"/>
          <p:nvPr>
            <p:ph idx="2" type="body"/>
          </p:nvPr>
        </p:nvSpPr>
        <p:spPr>
          <a:xfrm>
            <a:off x="839789"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2" name="Google Shape;52;p25"/>
          <p:cNvSpPr txBox="1"/>
          <p:nvPr>
            <p:ph idx="3" type="body"/>
          </p:nvPr>
        </p:nvSpPr>
        <p:spPr>
          <a:xfrm>
            <a:off x="6172201"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3" name="Google Shape;53;p25"/>
          <p:cNvSpPr txBox="1"/>
          <p:nvPr>
            <p:ph idx="4" type="body"/>
          </p:nvPr>
        </p:nvSpPr>
        <p:spPr>
          <a:xfrm>
            <a:off x="6172201"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4" name="Google Shape;54;p25"/>
          <p:cNvSpPr txBox="1"/>
          <p:nvPr>
            <p:ph idx="10" type="dt"/>
          </p:nvPr>
        </p:nvSpPr>
        <p:spPr>
          <a:xfrm>
            <a:off x="838200" y="6356352"/>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5" name="Google Shape;55;p25"/>
          <p:cNvSpPr txBox="1"/>
          <p:nvPr>
            <p:ph idx="11" type="ftr"/>
          </p:nvPr>
        </p:nvSpPr>
        <p:spPr>
          <a:xfrm>
            <a:off x="4038600" y="6356352"/>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25"/>
          <p:cNvSpPr txBox="1"/>
          <p:nvPr>
            <p:ph idx="12" type="sldNum"/>
          </p:nvPr>
        </p:nvSpPr>
        <p:spPr>
          <a:xfrm>
            <a:off x="8610600" y="6356352"/>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7" name="Shape 57"/>
        <p:cNvGrpSpPr/>
        <p:nvPr/>
      </p:nvGrpSpPr>
      <p:grpSpPr>
        <a:xfrm>
          <a:off x="0" y="0"/>
          <a:ext cx="0" cy="0"/>
          <a:chOff x="0" y="0"/>
          <a:chExt cx="0" cy="0"/>
        </a:xfrm>
      </p:grpSpPr>
      <p:sp>
        <p:nvSpPr>
          <p:cNvPr id="58" name="Google Shape;58;p26"/>
          <p:cNvSpPr txBox="1"/>
          <p:nvPr>
            <p:ph type="title"/>
          </p:nvPr>
        </p:nvSpPr>
        <p:spPr>
          <a:xfrm>
            <a:off x="838200" y="365127"/>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26"/>
          <p:cNvSpPr txBox="1"/>
          <p:nvPr>
            <p:ph idx="10" type="dt"/>
          </p:nvPr>
        </p:nvSpPr>
        <p:spPr>
          <a:xfrm>
            <a:off x="838200" y="6356352"/>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26"/>
          <p:cNvSpPr txBox="1"/>
          <p:nvPr>
            <p:ph idx="11" type="ftr"/>
          </p:nvPr>
        </p:nvSpPr>
        <p:spPr>
          <a:xfrm>
            <a:off x="4038600" y="6356352"/>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1" name="Google Shape;61;p26"/>
          <p:cNvSpPr txBox="1"/>
          <p:nvPr>
            <p:ph idx="12" type="sldNum"/>
          </p:nvPr>
        </p:nvSpPr>
        <p:spPr>
          <a:xfrm>
            <a:off x="8610600" y="6356352"/>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62" name="Shape 62"/>
        <p:cNvGrpSpPr/>
        <p:nvPr/>
      </p:nvGrpSpPr>
      <p:grpSpPr>
        <a:xfrm>
          <a:off x="0" y="0"/>
          <a:ext cx="0" cy="0"/>
          <a:chOff x="0" y="0"/>
          <a:chExt cx="0" cy="0"/>
        </a:xfrm>
      </p:grpSpPr>
      <p:sp>
        <p:nvSpPr>
          <p:cNvPr id="63" name="Google Shape;63;p27"/>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Play"/>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27"/>
          <p:cNvSpPr txBox="1"/>
          <p:nvPr>
            <p:ph idx="1" type="body"/>
          </p:nvPr>
        </p:nvSpPr>
        <p:spPr>
          <a:xfrm>
            <a:off x="5183188" y="987427"/>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5" name="Google Shape;65;p27"/>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6" name="Google Shape;66;p27"/>
          <p:cNvSpPr txBox="1"/>
          <p:nvPr>
            <p:ph idx="10" type="dt"/>
          </p:nvPr>
        </p:nvSpPr>
        <p:spPr>
          <a:xfrm>
            <a:off x="838200" y="6356352"/>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27"/>
          <p:cNvSpPr txBox="1"/>
          <p:nvPr>
            <p:ph idx="11" type="ftr"/>
          </p:nvPr>
        </p:nvSpPr>
        <p:spPr>
          <a:xfrm>
            <a:off x="4038600" y="6356352"/>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8" name="Google Shape;68;p27"/>
          <p:cNvSpPr txBox="1"/>
          <p:nvPr>
            <p:ph idx="12" type="sldNum"/>
          </p:nvPr>
        </p:nvSpPr>
        <p:spPr>
          <a:xfrm>
            <a:off x="8610600" y="6356352"/>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theme" Target="../theme/theme2.xml"/><Relationship Id="rId16" Type="http://schemas.openxmlformats.org/officeDocument/2006/relationships/slideLayout" Target="../slideLayouts/slideLayout16.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8"/>
          <p:cNvSpPr txBox="1"/>
          <p:nvPr>
            <p:ph type="title"/>
          </p:nvPr>
        </p:nvSpPr>
        <p:spPr>
          <a:xfrm>
            <a:off x="838200" y="365127"/>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Play"/>
              <a:buNone/>
              <a:defRPr b="0" i="0" sz="4400" u="none" cap="none" strike="noStrike">
                <a:solidFill>
                  <a:schemeClr val="dk1"/>
                </a:solidFill>
                <a:latin typeface="Play"/>
                <a:ea typeface="Play"/>
                <a:cs typeface="Play"/>
                <a:sym typeface="Play"/>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2" name="Google Shape;12;p18"/>
          <p:cNvSpPr txBox="1"/>
          <p:nvPr>
            <p:ph idx="10" type="dt"/>
          </p:nvPr>
        </p:nvSpPr>
        <p:spPr>
          <a:xfrm>
            <a:off x="838200" y="6356352"/>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757575"/>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3" name="Google Shape;13;p18"/>
          <p:cNvSpPr txBox="1"/>
          <p:nvPr>
            <p:ph idx="11" type="ftr"/>
          </p:nvPr>
        </p:nvSpPr>
        <p:spPr>
          <a:xfrm>
            <a:off x="4038600" y="6356352"/>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757575"/>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4" name="Google Shape;14;p18"/>
          <p:cNvSpPr txBox="1"/>
          <p:nvPr>
            <p:ph idx="12" type="sldNum"/>
          </p:nvPr>
        </p:nvSpPr>
        <p:spPr>
          <a:xfrm>
            <a:off x="8610600" y="6356352"/>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0" Type="http://schemas.openxmlformats.org/officeDocument/2006/relationships/image" Target="../media/image12.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jpg"/><Relationship Id="rId4" Type="http://schemas.openxmlformats.org/officeDocument/2006/relationships/image" Target="../media/image10.png"/><Relationship Id="rId9" Type="http://schemas.openxmlformats.org/officeDocument/2006/relationships/image" Target="../media/image3.png"/><Relationship Id="rId5" Type="http://schemas.openxmlformats.org/officeDocument/2006/relationships/image" Target="../media/image6.png"/><Relationship Id="rId6" Type="http://schemas.openxmlformats.org/officeDocument/2006/relationships/image" Target="../media/image1.png"/><Relationship Id="rId7" Type="http://schemas.openxmlformats.org/officeDocument/2006/relationships/image" Target="../media/image8.png"/><Relationship Id="rId8"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7.jpg"/><Relationship Id="rId4" Type="http://schemas.openxmlformats.org/officeDocument/2006/relationships/image" Target="../media/image10.png"/><Relationship Id="rId5" Type="http://schemas.openxmlformats.org/officeDocument/2006/relationships/image" Target="../media/image2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7.jpg"/><Relationship Id="rId4" Type="http://schemas.openxmlformats.org/officeDocument/2006/relationships/image" Target="../media/image10.png"/><Relationship Id="rId5"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2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9.png"/><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8.png"/><Relationship Id="rId4" Type="http://schemas.openxmlformats.org/officeDocument/2006/relationships/image" Target="../media/image27.png"/><Relationship Id="rId5" Type="http://schemas.openxmlformats.org/officeDocument/2006/relationships/image" Target="../media/image24.png"/><Relationship Id="rId6" Type="http://schemas.openxmlformats.org/officeDocument/2006/relationships/image" Target="../media/image22.png"/><Relationship Id="rId7" Type="http://schemas.openxmlformats.org/officeDocument/2006/relationships/image" Target="../media/image2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7.jpg"/><Relationship Id="rId4" Type="http://schemas.openxmlformats.org/officeDocument/2006/relationships/image" Target="../media/image10.png"/><Relationship Id="rId5"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9.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7.jpg"/><Relationship Id="rId4" Type="http://schemas.openxmlformats.org/officeDocument/2006/relationships/image" Target="../media/image4.png"/><Relationship Id="rId5"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7.jpg"/><Relationship Id="rId4" Type="http://schemas.openxmlformats.org/officeDocument/2006/relationships/image" Target="../media/image10.png"/><Relationship Id="rId5"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9.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8.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7.jpg"/><Relationship Id="rId4" Type="http://schemas.openxmlformats.org/officeDocument/2006/relationships/image" Target="../media/image10.png"/><Relationship Id="rId5" Type="http://schemas.openxmlformats.org/officeDocument/2006/relationships/image" Target="../media/image1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7.jpg"/><Relationship Id="rId4" Type="http://schemas.openxmlformats.org/officeDocument/2006/relationships/image" Target="../media/image10.png"/><Relationship Id="rId5" Type="http://schemas.openxmlformats.org/officeDocument/2006/relationships/image" Target="../media/image2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7.jpg"/><Relationship Id="rId4" Type="http://schemas.openxmlformats.org/officeDocument/2006/relationships/image" Target="../media/image10.png"/><Relationship Id="rId5"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1"/>
          <p:cNvSpPr/>
          <p:nvPr/>
        </p:nvSpPr>
        <p:spPr>
          <a:xfrm>
            <a:off x="-14358" y="14870"/>
            <a:ext cx="12192000" cy="6858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9213" l="0" r="0" t="-9216"/>
            </a:stretch>
          </a:blipFill>
          <a:ln>
            <a:noFill/>
          </a:ln>
        </p:spPr>
        <p:txBody>
          <a:bodyPr anchorCtr="0" anchor="t" bIns="30450" lIns="60950" spcFirstLastPara="1" rIns="60950" wrap="square" tIns="304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109" name="Google Shape;109;p1"/>
          <p:cNvSpPr/>
          <p:nvPr/>
        </p:nvSpPr>
        <p:spPr>
          <a:xfrm>
            <a:off x="0" y="-2416150"/>
            <a:ext cx="12192000" cy="9163495"/>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4">
              <a:alphaModFix amt="30000"/>
            </a:blip>
            <a:stretch>
              <a:fillRect b="0" l="0" r="0" t="0"/>
            </a:stretch>
          </a:blipFill>
          <a:ln>
            <a:noFill/>
          </a:ln>
        </p:spPr>
        <p:txBody>
          <a:bodyPr anchorCtr="0" anchor="t" bIns="30450" lIns="60950" spcFirstLastPara="1" rIns="60950" wrap="square" tIns="304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grpSp>
        <p:nvGrpSpPr>
          <p:cNvPr id="110" name="Google Shape;110;p1"/>
          <p:cNvGrpSpPr/>
          <p:nvPr/>
        </p:nvGrpSpPr>
        <p:grpSpPr>
          <a:xfrm>
            <a:off x="573937" y="1740730"/>
            <a:ext cx="6500385" cy="1181298"/>
            <a:chOff x="0" y="-47625"/>
            <a:chExt cx="1381663" cy="240312"/>
          </a:xfrm>
        </p:grpSpPr>
        <p:sp>
          <p:nvSpPr>
            <p:cNvPr id="111" name="Google Shape;111;p1"/>
            <p:cNvSpPr/>
            <p:nvPr/>
          </p:nvSpPr>
          <p:spPr>
            <a:xfrm>
              <a:off x="0" y="0"/>
              <a:ext cx="1381663" cy="192687"/>
            </a:xfrm>
            <a:custGeom>
              <a:rect b="b" l="l" r="r" t="t"/>
              <a:pathLst>
                <a:path extrusionOk="0" h="192687" w="1381663">
                  <a:moveTo>
                    <a:pt x="45518" y="0"/>
                  </a:moveTo>
                  <a:lnTo>
                    <a:pt x="1336145" y="0"/>
                  </a:lnTo>
                  <a:cubicBezTo>
                    <a:pt x="1348217" y="0"/>
                    <a:pt x="1359794" y="4796"/>
                    <a:pt x="1368331" y="13332"/>
                  </a:cubicBezTo>
                  <a:cubicBezTo>
                    <a:pt x="1376867" y="21868"/>
                    <a:pt x="1381663" y="33446"/>
                    <a:pt x="1381663" y="45518"/>
                  </a:cubicBezTo>
                  <a:lnTo>
                    <a:pt x="1381663" y="147169"/>
                  </a:lnTo>
                  <a:cubicBezTo>
                    <a:pt x="1381663" y="159241"/>
                    <a:pt x="1376867" y="170819"/>
                    <a:pt x="1368331" y="179355"/>
                  </a:cubicBezTo>
                  <a:cubicBezTo>
                    <a:pt x="1359794" y="187891"/>
                    <a:pt x="1348217" y="192687"/>
                    <a:pt x="1336145" y="192687"/>
                  </a:cubicBezTo>
                  <a:lnTo>
                    <a:pt x="45518" y="192687"/>
                  </a:lnTo>
                  <a:cubicBezTo>
                    <a:pt x="33446" y="192687"/>
                    <a:pt x="21868" y="187891"/>
                    <a:pt x="13332" y="179355"/>
                  </a:cubicBezTo>
                  <a:cubicBezTo>
                    <a:pt x="4796" y="170819"/>
                    <a:pt x="0" y="159241"/>
                    <a:pt x="0" y="147169"/>
                  </a:cubicBezTo>
                  <a:lnTo>
                    <a:pt x="0" y="45518"/>
                  </a:lnTo>
                  <a:cubicBezTo>
                    <a:pt x="0" y="33446"/>
                    <a:pt x="4796" y="21868"/>
                    <a:pt x="13332" y="13332"/>
                  </a:cubicBezTo>
                  <a:cubicBezTo>
                    <a:pt x="21868" y="4796"/>
                    <a:pt x="33446" y="0"/>
                    <a:pt x="45518" y="0"/>
                  </a:cubicBezTo>
                  <a:close/>
                </a:path>
              </a:pathLst>
            </a:custGeom>
            <a:solidFill>
              <a:srgbClr val="0C4DA2"/>
            </a:solidFill>
            <a:ln>
              <a:noFill/>
            </a:ln>
          </p:spPr>
          <p:txBody>
            <a:bodyPr anchorCtr="0" anchor="t" bIns="30450" lIns="60950" spcFirstLastPara="1" rIns="60950" wrap="square" tIns="304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112" name="Google Shape;112;p1"/>
            <p:cNvSpPr txBox="1"/>
            <p:nvPr/>
          </p:nvSpPr>
          <p:spPr>
            <a:xfrm>
              <a:off x="0" y="-47625"/>
              <a:ext cx="1381663" cy="240312"/>
            </a:xfrm>
            <a:prstGeom prst="rect">
              <a:avLst/>
            </a:prstGeom>
            <a:noFill/>
            <a:ln>
              <a:noFill/>
            </a:ln>
          </p:spPr>
          <p:txBody>
            <a:bodyPr anchorCtr="0" anchor="t" bIns="33850" lIns="33850" spcFirstLastPara="1" rIns="33850" wrap="square" tIns="33850">
              <a:noAutofit/>
            </a:bodyPr>
            <a:lstStyle/>
            <a:p>
              <a:pPr indent="0" lvl="0" marL="0" marR="0" rtl="0" algn="ctr">
                <a:lnSpc>
                  <a:spcPct val="149944"/>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grpSp>
      <p:sp>
        <p:nvSpPr>
          <p:cNvPr id="113" name="Google Shape;113;p1"/>
          <p:cNvSpPr/>
          <p:nvPr/>
        </p:nvSpPr>
        <p:spPr>
          <a:xfrm>
            <a:off x="685800" y="685800"/>
            <a:ext cx="2347577" cy="938833"/>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5">
              <a:alphaModFix/>
            </a:blip>
            <a:stretch>
              <a:fillRect b="0" l="0" r="0" t="0"/>
            </a:stretch>
          </a:blipFill>
          <a:ln>
            <a:noFill/>
          </a:ln>
        </p:spPr>
        <p:txBody>
          <a:bodyPr anchorCtr="0" anchor="t" bIns="30450" lIns="60950" spcFirstLastPara="1" rIns="60950" wrap="square" tIns="304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114" name="Google Shape;114;p1"/>
          <p:cNvSpPr/>
          <p:nvPr/>
        </p:nvSpPr>
        <p:spPr>
          <a:xfrm>
            <a:off x="6468711" y="-2249261"/>
            <a:ext cx="3552395" cy="5504491"/>
          </a:xfrm>
          <a:custGeom>
            <a:rect b="b" l="l" r="r" t="t"/>
            <a:pathLst>
              <a:path extrusionOk="0" h="8256736" w="5328592">
                <a:moveTo>
                  <a:pt x="0" y="0"/>
                </a:moveTo>
                <a:lnTo>
                  <a:pt x="5328591" y="0"/>
                </a:lnTo>
                <a:lnTo>
                  <a:pt x="5328591" y="8256735"/>
                </a:lnTo>
                <a:lnTo>
                  <a:pt x="0" y="8256735"/>
                </a:lnTo>
                <a:lnTo>
                  <a:pt x="0" y="0"/>
                </a:lnTo>
                <a:close/>
              </a:path>
            </a:pathLst>
          </a:custGeom>
          <a:blipFill rotWithShape="1">
            <a:blip r:embed="rId6">
              <a:alphaModFix/>
            </a:blip>
            <a:stretch>
              <a:fillRect b="0" l="-128378" r="0" t="0"/>
            </a:stretch>
          </a:blipFill>
          <a:ln>
            <a:noFill/>
          </a:ln>
        </p:spPr>
        <p:txBody>
          <a:bodyPr anchorCtr="0" anchor="t" bIns="30450" lIns="60950" spcFirstLastPara="1" rIns="60950" wrap="square" tIns="304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115" name="Google Shape;115;p1"/>
          <p:cNvSpPr/>
          <p:nvPr/>
        </p:nvSpPr>
        <p:spPr>
          <a:xfrm rot="-5400000">
            <a:off x="9643724" y="2051182"/>
            <a:ext cx="1958626" cy="2755641"/>
          </a:xfrm>
          <a:custGeom>
            <a:rect b="b" l="l" r="r" t="t"/>
            <a:pathLst>
              <a:path extrusionOk="0" h="4133462" w="2937939">
                <a:moveTo>
                  <a:pt x="0" y="0"/>
                </a:moveTo>
                <a:lnTo>
                  <a:pt x="2937939" y="0"/>
                </a:lnTo>
                <a:lnTo>
                  <a:pt x="2937939" y="4133462"/>
                </a:lnTo>
                <a:lnTo>
                  <a:pt x="0" y="4133462"/>
                </a:lnTo>
                <a:lnTo>
                  <a:pt x="0" y="0"/>
                </a:lnTo>
                <a:close/>
              </a:path>
            </a:pathLst>
          </a:custGeom>
          <a:blipFill rotWithShape="1">
            <a:blip r:embed="rId6">
              <a:alphaModFix/>
            </a:blip>
            <a:stretch>
              <a:fillRect b="0" l="-107369" r="0" t="0"/>
            </a:stretch>
          </a:blipFill>
          <a:ln>
            <a:noFill/>
          </a:ln>
        </p:spPr>
        <p:txBody>
          <a:bodyPr anchorCtr="0" anchor="t" bIns="30450" lIns="60950" spcFirstLastPara="1" rIns="60950" wrap="square" tIns="304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116" name="Google Shape;116;p1"/>
          <p:cNvSpPr/>
          <p:nvPr/>
        </p:nvSpPr>
        <p:spPr>
          <a:xfrm>
            <a:off x="8825582" y="296397"/>
            <a:ext cx="3433219" cy="1085979"/>
          </a:xfrm>
          <a:custGeom>
            <a:rect b="b" l="l" r="r" t="t"/>
            <a:pathLst>
              <a:path extrusionOk="0" h="1628968" w="5149829">
                <a:moveTo>
                  <a:pt x="0" y="0"/>
                </a:moveTo>
                <a:lnTo>
                  <a:pt x="5149829" y="0"/>
                </a:lnTo>
                <a:lnTo>
                  <a:pt x="5149829" y="1628968"/>
                </a:lnTo>
                <a:lnTo>
                  <a:pt x="0" y="1628968"/>
                </a:lnTo>
                <a:lnTo>
                  <a:pt x="0" y="0"/>
                </a:lnTo>
                <a:close/>
              </a:path>
            </a:pathLst>
          </a:custGeom>
          <a:blipFill rotWithShape="1">
            <a:blip r:embed="rId7">
              <a:alphaModFix/>
            </a:blip>
            <a:stretch>
              <a:fillRect b="0" l="-151" r="0" t="0"/>
            </a:stretch>
          </a:blipFill>
          <a:ln>
            <a:noFill/>
          </a:ln>
        </p:spPr>
        <p:txBody>
          <a:bodyPr anchorCtr="0" anchor="t" bIns="30450" lIns="60950" spcFirstLastPara="1" rIns="60950" wrap="square" tIns="304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117" name="Google Shape;117;p1"/>
          <p:cNvSpPr/>
          <p:nvPr/>
        </p:nvSpPr>
        <p:spPr>
          <a:xfrm>
            <a:off x="5235083" y="5629280"/>
            <a:ext cx="2581749" cy="576020"/>
          </a:xfrm>
          <a:custGeom>
            <a:rect b="b" l="l" r="r" t="t"/>
            <a:pathLst>
              <a:path extrusionOk="0" h="864030" w="3872623">
                <a:moveTo>
                  <a:pt x="0" y="0"/>
                </a:moveTo>
                <a:lnTo>
                  <a:pt x="3872622" y="0"/>
                </a:lnTo>
                <a:lnTo>
                  <a:pt x="3872622" y="864030"/>
                </a:lnTo>
                <a:lnTo>
                  <a:pt x="0" y="864030"/>
                </a:lnTo>
                <a:lnTo>
                  <a:pt x="0" y="0"/>
                </a:lnTo>
                <a:close/>
              </a:path>
            </a:pathLst>
          </a:custGeom>
          <a:blipFill rotWithShape="1">
            <a:blip r:embed="rId8">
              <a:alphaModFix/>
            </a:blip>
            <a:stretch>
              <a:fillRect b="0" l="0" r="0" t="0"/>
            </a:stretch>
          </a:blipFill>
          <a:ln>
            <a:noFill/>
          </a:ln>
        </p:spPr>
        <p:txBody>
          <a:bodyPr anchorCtr="0" anchor="t" bIns="30450" lIns="60950" spcFirstLastPara="1" rIns="60950" wrap="square" tIns="304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118" name="Google Shape;118;p1"/>
          <p:cNvSpPr/>
          <p:nvPr/>
        </p:nvSpPr>
        <p:spPr>
          <a:xfrm>
            <a:off x="8378696" y="6130258"/>
            <a:ext cx="3423944" cy="497189"/>
          </a:xfrm>
          <a:custGeom>
            <a:rect b="b" l="l" r="r" t="t"/>
            <a:pathLst>
              <a:path extrusionOk="0" h="745783" w="5135916">
                <a:moveTo>
                  <a:pt x="0" y="0"/>
                </a:moveTo>
                <a:lnTo>
                  <a:pt x="5135916" y="0"/>
                </a:lnTo>
                <a:lnTo>
                  <a:pt x="5135916" y="745783"/>
                </a:lnTo>
                <a:lnTo>
                  <a:pt x="0" y="745783"/>
                </a:lnTo>
                <a:lnTo>
                  <a:pt x="0" y="0"/>
                </a:lnTo>
                <a:close/>
              </a:path>
            </a:pathLst>
          </a:custGeom>
          <a:blipFill rotWithShape="1">
            <a:blip r:embed="rId9">
              <a:alphaModFix/>
            </a:blip>
            <a:stretch>
              <a:fillRect b="0" l="0" r="-1009" t="0"/>
            </a:stretch>
          </a:blipFill>
          <a:ln>
            <a:noFill/>
          </a:ln>
        </p:spPr>
        <p:txBody>
          <a:bodyPr anchorCtr="0" anchor="t" bIns="30450" lIns="60950" spcFirstLastPara="1" rIns="60950" wrap="square" tIns="304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119" name="Google Shape;119;p1"/>
          <p:cNvSpPr txBox="1"/>
          <p:nvPr/>
        </p:nvSpPr>
        <p:spPr>
          <a:xfrm>
            <a:off x="685800" y="4352257"/>
            <a:ext cx="6435300" cy="424800"/>
          </a:xfrm>
          <a:prstGeom prst="rect">
            <a:avLst/>
          </a:prstGeom>
          <a:noFill/>
          <a:ln>
            <a:noFill/>
          </a:ln>
        </p:spPr>
        <p:txBody>
          <a:bodyPr anchorCtr="0" anchor="t" bIns="0" lIns="0" spcFirstLastPara="1" rIns="0" wrap="square" tIns="0">
            <a:spAutoFit/>
          </a:bodyPr>
          <a:lstStyle/>
          <a:p>
            <a:pPr indent="0" lvl="0" marL="0" marR="0" rtl="0" algn="l">
              <a:lnSpc>
                <a:spcPct val="130031"/>
              </a:lnSpc>
              <a:spcBef>
                <a:spcPts val="0"/>
              </a:spcBef>
              <a:spcAft>
                <a:spcPts val="0"/>
              </a:spcAft>
              <a:buClr>
                <a:srgbClr val="000000"/>
              </a:buClr>
              <a:buSzPts val="1200"/>
              <a:buFont typeface="Arial"/>
              <a:buNone/>
            </a:pPr>
            <a:r>
              <a:rPr b="0" i="0" lang="en-US" sz="1200" u="none" cap="none" strike="noStrike">
                <a:solidFill>
                  <a:srgbClr val="2A2828"/>
                </a:solidFill>
                <a:latin typeface="Arial"/>
                <a:ea typeface="Arial"/>
                <a:cs typeface="Arial"/>
                <a:sym typeface="Arial"/>
              </a:rPr>
              <a:t>Formazione di insegnanti e dirigenti scolastici per promuovere l'alfabetizzazione digitale e combattere la diffusione di disinformazione tra i gruppi vulnerabili di adolescenti </a:t>
            </a:r>
            <a:endParaRPr b="0" i="0" sz="1200" u="none" cap="none" strike="noStrike">
              <a:solidFill>
                <a:srgbClr val="000000"/>
              </a:solidFill>
              <a:latin typeface="Arial"/>
              <a:ea typeface="Arial"/>
              <a:cs typeface="Arial"/>
              <a:sym typeface="Arial"/>
            </a:endParaRPr>
          </a:p>
        </p:txBody>
      </p:sp>
      <p:sp>
        <p:nvSpPr>
          <p:cNvPr id="120" name="Google Shape;120;p1"/>
          <p:cNvSpPr txBox="1"/>
          <p:nvPr/>
        </p:nvSpPr>
        <p:spPr>
          <a:xfrm>
            <a:off x="685800" y="3909816"/>
            <a:ext cx="5923417" cy="406265"/>
          </a:xfrm>
          <a:prstGeom prst="rect">
            <a:avLst/>
          </a:prstGeom>
          <a:noFill/>
          <a:ln>
            <a:noFill/>
          </a:ln>
        </p:spPr>
        <p:txBody>
          <a:bodyPr anchorCtr="0" anchor="t" bIns="0" lIns="0" spcFirstLastPara="1" rIns="0" wrap="square" tIns="0">
            <a:spAutoFit/>
          </a:bodyPr>
          <a:lstStyle/>
          <a:p>
            <a:pPr indent="0" lvl="0" marL="0" marR="0" rtl="0" algn="l">
              <a:lnSpc>
                <a:spcPct val="110004"/>
              </a:lnSpc>
              <a:spcBef>
                <a:spcPts val="0"/>
              </a:spcBef>
              <a:spcAft>
                <a:spcPts val="0"/>
              </a:spcAft>
              <a:buClr>
                <a:srgbClr val="000000"/>
              </a:buClr>
              <a:buSzPts val="2400"/>
              <a:buFont typeface="Arial"/>
              <a:buNone/>
            </a:pPr>
            <a:r>
              <a:rPr b="1" i="0" lang="en-US" sz="2400" u="none" cap="none" strike="noStrike">
                <a:solidFill>
                  <a:srgbClr val="012B1B"/>
                </a:solidFill>
                <a:latin typeface="Bricolage Grotesque"/>
                <a:ea typeface="Bricolage Grotesque"/>
                <a:cs typeface="Bricolage Grotesque"/>
                <a:sym typeface="Bricolage Grotesque"/>
              </a:rPr>
              <a:t>PROGETTO</a:t>
            </a:r>
            <a:r>
              <a:rPr b="1" i="0" lang="en-US" sz="2400" u="none" cap="none" strike="noStrike">
                <a:solidFill>
                  <a:srgbClr val="0C4DA2"/>
                </a:solidFill>
                <a:latin typeface="Bricolage Grotesque"/>
                <a:ea typeface="Bricolage Grotesque"/>
                <a:cs typeface="Bricolage Grotesque"/>
                <a:sym typeface="Bricolage Grotesque"/>
              </a:rPr>
              <a:t> DRONE</a:t>
            </a:r>
            <a:endParaRPr b="0" i="0" sz="333" u="none" cap="none" strike="noStrike">
              <a:solidFill>
                <a:srgbClr val="000000"/>
              </a:solidFill>
              <a:latin typeface="Arial"/>
              <a:ea typeface="Arial"/>
              <a:cs typeface="Arial"/>
              <a:sym typeface="Arial"/>
            </a:endParaRPr>
          </a:p>
        </p:txBody>
      </p:sp>
      <p:pic>
        <p:nvPicPr>
          <p:cNvPr descr="A logo with blue lines on it&#10;&#10;AI-generated content may be incorrect." id="121" name="Google Shape;121;p1"/>
          <p:cNvPicPr preferRelativeResize="0"/>
          <p:nvPr/>
        </p:nvPicPr>
        <p:blipFill rotWithShape="1">
          <a:blip r:embed="rId10">
            <a:alphaModFix/>
          </a:blip>
          <a:srcRect b="0" l="0" r="0" t="0"/>
          <a:stretch/>
        </p:blipFill>
        <p:spPr>
          <a:xfrm>
            <a:off x="509515" y="5059165"/>
            <a:ext cx="1586997" cy="1235927"/>
          </a:xfrm>
          <a:prstGeom prst="rect">
            <a:avLst/>
          </a:prstGeom>
          <a:noFill/>
          <a:ln>
            <a:noFill/>
          </a:ln>
        </p:spPr>
      </p:pic>
      <p:sp>
        <p:nvSpPr>
          <p:cNvPr id="122" name="Google Shape;122;p1"/>
          <p:cNvSpPr/>
          <p:nvPr/>
        </p:nvSpPr>
        <p:spPr>
          <a:xfrm>
            <a:off x="685800" y="2165598"/>
            <a:ext cx="6297018" cy="1181299"/>
          </a:xfrm>
          <a:prstGeom prst="rect">
            <a:avLst/>
          </a:prstGeom>
          <a:noFill/>
          <a:ln>
            <a:noFill/>
          </a:ln>
        </p:spPr>
        <p:txBody>
          <a:bodyPr anchorCtr="0" anchor="t" bIns="0" lIns="0" spcFirstLastPara="1" rIns="0" wrap="square" tIns="0">
            <a:noAutofit/>
          </a:bodyPr>
          <a:lstStyle/>
          <a:p>
            <a:pPr indent="0" lvl="0" marL="0" marR="0" rtl="0" algn="l">
              <a:lnSpc>
                <a:spcPct val="124723"/>
              </a:lnSpc>
              <a:spcBef>
                <a:spcPts val="0"/>
              </a:spcBef>
              <a:spcAft>
                <a:spcPts val="0"/>
              </a:spcAft>
              <a:buClr>
                <a:srgbClr val="000000"/>
              </a:buClr>
              <a:buSzPts val="3709"/>
              <a:buFont typeface="Arial"/>
              <a:buNone/>
            </a:pPr>
            <a:r>
              <a:rPr b="1" i="0" lang="en-US" sz="3709" u="none" cap="none" strike="noStrike">
                <a:solidFill>
                  <a:schemeClr val="lt1"/>
                </a:solidFill>
                <a:latin typeface="Bricolage Grotesque"/>
                <a:ea typeface="Bricolage Grotesque"/>
                <a:cs typeface="Bricolage Grotesque"/>
                <a:sym typeface="Bricolage Grotesque"/>
              </a:rPr>
              <a:t>Sviluppo della resilienza</a:t>
            </a:r>
            <a:endParaRPr b="0" i="0" sz="3709" u="none" cap="none" strike="noStrike">
              <a:solidFill>
                <a:schemeClr val="lt1"/>
              </a:solidFill>
              <a:latin typeface="Arial"/>
              <a:ea typeface="Arial"/>
              <a:cs typeface="Arial"/>
              <a:sym typeface="Arial"/>
            </a:endParaRPr>
          </a:p>
        </p:txBody>
      </p:sp>
      <p:grpSp>
        <p:nvGrpSpPr>
          <p:cNvPr id="123" name="Google Shape;123;p1"/>
          <p:cNvGrpSpPr/>
          <p:nvPr/>
        </p:nvGrpSpPr>
        <p:grpSpPr>
          <a:xfrm>
            <a:off x="621336" y="2949962"/>
            <a:ext cx="6607771" cy="557617"/>
            <a:chOff x="1140013" y="6354600"/>
            <a:chExt cx="9911656" cy="836426"/>
          </a:xfrm>
        </p:grpSpPr>
        <p:grpSp>
          <p:nvGrpSpPr>
            <p:cNvPr id="124" name="Google Shape;124;p1"/>
            <p:cNvGrpSpPr/>
            <p:nvPr/>
          </p:nvGrpSpPr>
          <p:grpSpPr>
            <a:xfrm>
              <a:off x="1140013" y="6354600"/>
              <a:ext cx="6518059" cy="836426"/>
              <a:chOff x="0" y="-47625"/>
              <a:chExt cx="1063358" cy="232991"/>
            </a:xfrm>
          </p:grpSpPr>
          <p:sp>
            <p:nvSpPr>
              <p:cNvPr id="125" name="Google Shape;125;p1"/>
              <p:cNvSpPr/>
              <p:nvPr/>
            </p:nvSpPr>
            <p:spPr>
              <a:xfrm>
                <a:off x="0" y="0"/>
                <a:ext cx="1063358" cy="185366"/>
              </a:xfrm>
              <a:custGeom>
                <a:rect b="b" l="l" r="r" t="t"/>
                <a:pathLst>
                  <a:path extrusionOk="0" h="185366" w="1063358">
                    <a:moveTo>
                      <a:pt x="59143" y="0"/>
                    </a:moveTo>
                    <a:lnTo>
                      <a:pt x="1004214" y="0"/>
                    </a:lnTo>
                    <a:cubicBezTo>
                      <a:pt x="1036878" y="0"/>
                      <a:pt x="1063358" y="26479"/>
                      <a:pt x="1063358" y="59143"/>
                    </a:cubicBezTo>
                    <a:lnTo>
                      <a:pt x="1063358" y="126223"/>
                    </a:lnTo>
                    <a:cubicBezTo>
                      <a:pt x="1063358" y="158887"/>
                      <a:pt x="1036878" y="185366"/>
                      <a:pt x="1004214" y="185366"/>
                    </a:cubicBezTo>
                    <a:lnTo>
                      <a:pt x="59143" y="185366"/>
                    </a:lnTo>
                    <a:cubicBezTo>
                      <a:pt x="26479" y="185366"/>
                      <a:pt x="0" y="158887"/>
                      <a:pt x="0" y="126223"/>
                    </a:cubicBezTo>
                    <a:lnTo>
                      <a:pt x="0" y="59143"/>
                    </a:lnTo>
                    <a:cubicBezTo>
                      <a:pt x="0" y="26479"/>
                      <a:pt x="26479" y="0"/>
                      <a:pt x="59143" y="0"/>
                    </a:cubicBezTo>
                    <a:close/>
                  </a:path>
                </a:pathLst>
              </a:custGeom>
              <a:solidFill>
                <a:srgbClr val="C7EAFC"/>
              </a:solidFill>
              <a:ln>
                <a:noFill/>
              </a:ln>
            </p:spPr>
            <p:txBody>
              <a:bodyPr anchorCtr="0" anchor="t" bIns="30450" lIns="60950" spcFirstLastPara="1" rIns="60950" wrap="square" tIns="304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126" name="Google Shape;126;p1"/>
              <p:cNvSpPr txBox="1"/>
              <p:nvPr/>
            </p:nvSpPr>
            <p:spPr>
              <a:xfrm>
                <a:off x="0" y="-47625"/>
                <a:ext cx="1063358" cy="232991"/>
              </a:xfrm>
              <a:prstGeom prst="rect">
                <a:avLst/>
              </a:prstGeom>
              <a:noFill/>
              <a:ln>
                <a:noFill/>
              </a:ln>
            </p:spPr>
            <p:txBody>
              <a:bodyPr anchorCtr="0" anchor="t" bIns="33850" lIns="33850" spcFirstLastPara="1" rIns="33850" wrap="square" tIns="33850">
                <a:noAutofit/>
              </a:bodyPr>
              <a:lstStyle/>
              <a:p>
                <a:pPr indent="0" lvl="0" marL="0" marR="0" rtl="0" algn="ctr">
                  <a:lnSpc>
                    <a:spcPct val="149944"/>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grpSp>
        <p:sp>
          <p:nvSpPr>
            <p:cNvPr id="127" name="Google Shape;127;p1"/>
            <p:cNvSpPr txBox="1"/>
            <p:nvPr/>
          </p:nvSpPr>
          <p:spPr>
            <a:xfrm>
              <a:off x="1398569" y="6550851"/>
              <a:ext cx="9653100" cy="640080"/>
            </a:xfrm>
            <a:prstGeom prst="rect">
              <a:avLst/>
            </a:prstGeom>
            <a:noFill/>
            <a:ln>
              <a:noFill/>
            </a:ln>
          </p:spPr>
          <p:txBody>
            <a:bodyPr anchorCtr="0" anchor="t" bIns="0" lIns="0" spcFirstLastPara="1" rIns="0" wrap="square" tIns="0">
              <a:spAutoFit/>
            </a:bodyPr>
            <a:lstStyle/>
            <a:p>
              <a:pPr indent="0" lvl="0" marL="0" marR="0" rtl="0" algn="l">
                <a:lnSpc>
                  <a:spcPct val="130031"/>
                </a:lnSpc>
                <a:spcBef>
                  <a:spcPts val="0"/>
                </a:spcBef>
                <a:spcAft>
                  <a:spcPts val="0"/>
                </a:spcAft>
                <a:buClr>
                  <a:srgbClr val="000000"/>
                </a:buClr>
                <a:buSzPts val="2133"/>
                <a:buFont typeface="Arial"/>
                <a:buNone/>
              </a:pPr>
              <a:r>
                <a:rPr b="1" i="0" lang="en-US" sz="2133" u="none" cap="none" strike="noStrike">
                  <a:solidFill>
                    <a:srgbClr val="0070C0"/>
                  </a:solidFill>
                  <a:latin typeface="Arial"/>
                  <a:ea typeface="Arial"/>
                  <a:cs typeface="Arial"/>
                  <a:sym typeface="Arial"/>
                </a:rPr>
                <a:t>Insegnanti</a:t>
              </a:r>
              <a:endParaRPr b="1" i="0" sz="2133" u="none" cap="none" strike="noStrike">
                <a:solidFill>
                  <a:srgbClr val="0070C0"/>
                </a:solidFill>
                <a:latin typeface="Arial"/>
                <a:ea typeface="Arial"/>
                <a:cs typeface="Arial"/>
                <a:sym typeface="Arial"/>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grpSp>
        <p:nvGrpSpPr>
          <p:cNvPr id="237" name="Google Shape;237;p10"/>
          <p:cNvGrpSpPr/>
          <p:nvPr/>
        </p:nvGrpSpPr>
        <p:grpSpPr>
          <a:xfrm>
            <a:off x="0" y="0"/>
            <a:ext cx="12271248" cy="6858000"/>
            <a:chOff x="0" y="0"/>
            <a:chExt cx="12271248" cy="6858000"/>
          </a:xfrm>
        </p:grpSpPr>
        <p:sp>
          <p:nvSpPr>
            <p:cNvPr id="238" name="Google Shape;238;p10"/>
            <p:cNvSpPr/>
            <p:nvPr/>
          </p:nvSpPr>
          <p:spPr>
            <a:xfrm>
              <a:off x="0" y="0"/>
              <a:ext cx="12271248" cy="6858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9213" l="0" r="0" t="-9216"/>
              </a:stretch>
            </a:blipFill>
            <a:ln>
              <a:noFill/>
            </a:ln>
          </p:spPr>
          <p:txBody>
            <a:bodyPr anchorCtr="0" anchor="t" bIns="30450" lIns="60950" spcFirstLastPara="1" rIns="60950" wrap="square" tIns="304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239" name="Google Shape;239;p10"/>
            <p:cNvSpPr/>
            <p:nvPr/>
          </p:nvSpPr>
          <p:spPr>
            <a:xfrm>
              <a:off x="39624" y="0"/>
              <a:ext cx="12192000" cy="6858000"/>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4">
                <a:alphaModFix amt="30000"/>
              </a:blip>
              <a:stretch>
                <a:fillRect b="-29265" l="0" r="0" t="-4342"/>
              </a:stretch>
            </a:blipFill>
            <a:ln>
              <a:noFill/>
            </a:ln>
          </p:spPr>
          <p:txBody>
            <a:bodyPr anchorCtr="0" anchor="t" bIns="30450" lIns="60950" spcFirstLastPara="1" rIns="60950" wrap="square" tIns="304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grpSp>
      <p:sp>
        <p:nvSpPr>
          <p:cNvPr id="240" name="Google Shape;240;p10"/>
          <p:cNvSpPr txBox="1"/>
          <p:nvPr/>
        </p:nvSpPr>
        <p:spPr>
          <a:xfrm>
            <a:off x="1036662" y="1628462"/>
            <a:ext cx="8944159" cy="489360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Arial"/>
                <a:ea typeface="Arial"/>
                <a:cs typeface="Arial"/>
                <a:sym typeface="Arial"/>
              </a:rPr>
              <a:t>Le/Gli insegnanti sono </a:t>
            </a:r>
            <a:r>
              <a:rPr b="1" i="1" lang="en-US" sz="2400" u="none" cap="none" strike="noStrike">
                <a:solidFill>
                  <a:srgbClr val="143C64"/>
                </a:solidFill>
                <a:latin typeface="Arial"/>
                <a:ea typeface="Arial"/>
                <a:cs typeface="Arial"/>
                <a:sym typeface="Arial"/>
              </a:rPr>
              <a:t>leader nell'informazione</a:t>
            </a:r>
            <a:r>
              <a:rPr b="0" i="0" lang="en-US" sz="2400" u="none" cap="none" strike="noStrike">
                <a:solidFill>
                  <a:schemeClr val="dk1"/>
                </a:solidFill>
                <a:latin typeface="Arial"/>
                <a:ea typeface="Arial"/>
                <a:cs typeface="Arial"/>
                <a:sym typeface="Arial"/>
              </a:rPr>
              <a:t>. Essi/e insegnano come interpretare i fatti, valutare le fonti e rispondere ai contenuti digitali.</a:t>
            </a:r>
            <a:endParaRPr b="0" i="0" sz="2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La resilienza sostiene le/gli insegnanti:</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0"/>
              </a:spcBef>
              <a:spcAft>
                <a:spcPts val="0"/>
              </a:spcAft>
              <a:buClr>
                <a:srgbClr val="143C64"/>
              </a:buClr>
              <a:buSzPts val="2400"/>
              <a:buFont typeface="Arial"/>
              <a:buChar char="•"/>
            </a:pPr>
            <a:r>
              <a:rPr b="0" i="0" lang="en-US" sz="2400" u="none" cap="none" strike="noStrike">
                <a:solidFill>
                  <a:schemeClr val="dk1"/>
                </a:solidFill>
                <a:latin typeface="Arial"/>
                <a:ea typeface="Arial"/>
                <a:cs typeface="Arial"/>
                <a:sym typeface="Arial"/>
              </a:rPr>
              <a:t>Ridurre la reattività emotiva ai contenuti manipolatori</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0"/>
              </a:spcBef>
              <a:spcAft>
                <a:spcPts val="0"/>
              </a:spcAft>
              <a:buClr>
                <a:srgbClr val="143C64"/>
              </a:buClr>
              <a:buSzPts val="2400"/>
              <a:buFont typeface="Arial"/>
              <a:buChar char="•"/>
            </a:pPr>
            <a:r>
              <a:rPr b="0" i="0" lang="en-US" sz="2400" u="none" cap="none" strike="noStrike">
                <a:solidFill>
                  <a:schemeClr val="dk1"/>
                </a:solidFill>
                <a:latin typeface="Arial"/>
                <a:ea typeface="Arial"/>
                <a:cs typeface="Arial"/>
                <a:sym typeface="Arial"/>
              </a:rPr>
              <a:t>Rafforzando la fiducia nell'affrontare argomenti complessi o controversi</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0"/>
              </a:spcBef>
              <a:spcAft>
                <a:spcPts val="0"/>
              </a:spcAft>
              <a:buClr>
                <a:srgbClr val="143C64"/>
              </a:buClr>
              <a:buSzPts val="2400"/>
              <a:buFont typeface="Arial"/>
              <a:buChar char="•"/>
            </a:pPr>
            <a:r>
              <a:rPr b="0" i="0" lang="en-US" sz="2400" u="none" cap="none" strike="noStrike">
                <a:solidFill>
                  <a:schemeClr val="dk1"/>
                </a:solidFill>
                <a:latin typeface="Arial"/>
                <a:ea typeface="Arial"/>
                <a:cs typeface="Arial"/>
                <a:sym typeface="Arial"/>
              </a:rPr>
              <a:t>Preservando il benessere nonostante il sovraccarico di informazioni</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0"/>
              </a:spcBef>
              <a:spcAft>
                <a:spcPts val="0"/>
              </a:spcAft>
              <a:buClr>
                <a:srgbClr val="143C64"/>
              </a:buClr>
              <a:buSzPts val="2400"/>
              <a:buFont typeface="Arial"/>
              <a:buChar char="•"/>
            </a:pPr>
            <a:r>
              <a:rPr b="0" i="0" lang="en-US" sz="2400" u="none" cap="none" strike="noStrike">
                <a:solidFill>
                  <a:schemeClr val="dk1"/>
                </a:solidFill>
                <a:latin typeface="Arial"/>
                <a:ea typeface="Arial"/>
                <a:cs typeface="Arial"/>
                <a:sym typeface="Arial"/>
              </a:rPr>
              <a:t>Mantenendo intatto il giudizio professionale anche quando si è sottoposti alla pressione dei genitori, degli studenti o delle comunità online</a:t>
            </a:r>
            <a:endParaRPr b="0" i="0" sz="1400" u="none" cap="none" strike="noStrike">
              <a:solidFill>
                <a:srgbClr val="000000"/>
              </a:solidFill>
              <a:latin typeface="Arial"/>
              <a:ea typeface="Arial"/>
              <a:cs typeface="Arial"/>
              <a:sym typeface="Arial"/>
            </a:endParaRPr>
          </a:p>
        </p:txBody>
      </p:sp>
      <p:sp>
        <p:nvSpPr>
          <p:cNvPr id="241" name="Google Shape;241;p10"/>
          <p:cNvSpPr/>
          <p:nvPr/>
        </p:nvSpPr>
        <p:spPr>
          <a:xfrm>
            <a:off x="1054951" y="260738"/>
            <a:ext cx="10546674" cy="956050"/>
          </a:xfrm>
          <a:prstGeom prst="rect">
            <a:avLst/>
          </a:prstGeom>
          <a:noFill/>
          <a:ln>
            <a:noFill/>
          </a:ln>
        </p:spPr>
        <p:txBody>
          <a:bodyPr anchorCtr="0" anchor="t" bIns="0" lIns="0" spcFirstLastPara="1" rIns="0" wrap="square" tIns="0">
            <a:noAutofit/>
          </a:bodyPr>
          <a:lstStyle/>
          <a:p>
            <a:pPr indent="0" lvl="0" marL="0" marR="0" rtl="0" algn="l">
              <a:lnSpc>
                <a:spcPct val="124573"/>
              </a:lnSpc>
              <a:spcBef>
                <a:spcPts val="0"/>
              </a:spcBef>
              <a:spcAft>
                <a:spcPts val="0"/>
              </a:spcAft>
              <a:buClr>
                <a:srgbClr val="000000"/>
              </a:buClr>
              <a:buSzPts val="3813"/>
              <a:buFont typeface="Arial"/>
              <a:buNone/>
            </a:pPr>
            <a:r>
              <a:rPr b="1" i="0" lang="en-US" sz="3813" u="none" cap="none" strike="noStrike">
                <a:solidFill>
                  <a:srgbClr val="0C4DA2"/>
                </a:solidFill>
                <a:latin typeface="Bricolage Grotesque"/>
                <a:ea typeface="Bricolage Grotesque"/>
                <a:cs typeface="Bricolage Grotesque"/>
                <a:sym typeface="Bricolage Grotesque"/>
              </a:rPr>
              <a:t>Perché gli insegnanti hanno bisogno di resilienza</a:t>
            </a:r>
            <a:endParaRPr b="0" i="0" sz="3813" u="none" cap="none" strike="noStrike">
              <a:solidFill>
                <a:schemeClr val="dk1"/>
              </a:solidFill>
              <a:latin typeface="Arial"/>
              <a:ea typeface="Arial"/>
              <a:cs typeface="Arial"/>
              <a:sym typeface="Arial"/>
            </a:endParaRPr>
          </a:p>
        </p:txBody>
      </p:sp>
      <p:pic>
        <p:nvPicPr>
          <p:cNvPr descr="preencoded.png" id="242" name="Google Shape;242;p10"/>
          <p:cNvPicPr preferRelativeResize="0"/>
          <p:nvPr/>
        </p:nvPicPr>
        <p:blipFill rotWithShape="1">
          <a:blip r:embed="rId5">
            <a:alphaModFix/>
          </a:blip>
          <a:srcRect b="0" l="0" r="0" t="0"/>
          <a:stretch/>
        </p:blipFill>
        <p:spPr>
          <a:xfrm>
            <a:off x="9980821" y="4566658"/>
            <a:ext cx="2153266" cy="215326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grpSp>
        <p:nvGrpSpPr>
          <p:cNvPr id="247" name="Google Shape;247;p11"/>
          <p:cNvGrpSpPr/>
          <p:nvPr/>
        </p:nvGrpSpPr>
        <p:grpSpPr>
          <a:xfrm>
            <a:off x="0" y="0"/>
            <a:ext cx="12271248" cy="6858000"/>
            <a:chOff x="0" y="0"/>
            <a:chExt cx="12271248" cy="6858000"/>
          </a:xfrm>
        </p:grpSpPr>
        <p:sp>
          <p:nvSpPr>
            <p:cNvPr id="248" name="Google Shape;248;p11"/>
            <p:cNvSpPr/>
            <p:nvPr/>
          </p:nvSpPr>
          <p:spPr>
            <a:xfrm>
              <a:off x="0" y="0"/>
              <a:ext cx="12271248" cy="6858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9213" l="0" r="0" t="-9216"/>
              </a:stretch>
            </a:blipFill>
            <a:ln>
              <a:noFill/>
            </a:ln>
          </p:spPr>
          <p:txBody>
            <a:bodyPr anchorCtr="0" anchor="t" bIns="30450" lIns="60950" spcFirstLastPara="1" rIns="60950" wrap="square" tIns="304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249" name="Google Shape;249;p11"/>
            <p:cNvSpPr/>
            <p:nvPr/>
          </p:nvSpPr>
          <p:spPr>
            <a:xfrm>
              <a:off x="39624" y="0"/>
              <a:ext cx="12192000" cy="6858000"/>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4">
                <a:alphaModFix amt="30000"/>
              </a:blip>
              <a:stretch>
                <a:fillRect b="-29265" l="0" r="0" t="-4342"/>
              </a:stretch>
            </a:blipFill>
            <a:ln>
              <a:noFill/>
            </a:ln>
          </p:spPr>
          <p:txBody>
            <a:bodyPr anchorCtr="0" anchor="t" bIns="30450" lIns="60950" spcFirstLastPara="1" rIns="60950" wrap="square" tIns="304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grpSp>
      <p:sp>
        <p:nvSpPr>
          <p:cNvPr id="250" name="Google Shape;250;p11"/>
          <p:cNvSpPr txBox="1"/>
          <p:nvPr/>
        </p:nvSpPr>
        <p:spPr>
          <a:xfrm>
            <a:off x="1392000" y="1696005"/>
            <a:ext cx="10012998" cy="3970277"/>
          </a:xfrm>
          <a:prstGeom prst="rect">
            <a:avLst/>
          </a:prstGeom>
          <a:noFill/>
          <a:ln>
            <a:noFill/>
          </a:ln>
        </p:spPr>
        <p:txBody>
          <a:bodyPr anchorCtr="0" anchor="t" bIns="45700" lIns="91425" spcFirstLastPara="1" rIns="91425" wrap="square" tIns="45700">
            <a:spAutoFit/>
          </a:bodyPr>
          <a:lstStyle/>
          <a:p>
            <a:pPr indent="-571500" lvl="0" marL="571500" marR="0" rtl="0" algn="l">
              <a:lnSpc>
                <a:spcPct val="100000"/>
              </a:lnSpc>
              <a:spcBef>
                <a:spcPts val="0"/>
              </a:spcBef>
              <a:spcAft>
                <a:spcPts val="0"/>
              </a:spcAft>
              <a:buClr>
                <a:srgbClr val="143C64"/>
              </a:buClr>
              <a:buSzPts val="3600"/>
              <a:buFont typeface="Noto Sans Symbols"/>
              <a:buChar char="✔"/>
            </a:pPr>
            <a:r>
              <a:rPr b="0" i="0" lang="en-US" sz="2800" u="none" cap="none" strike="noStrike">
                <a:solidFill>
                  <a:schemeClr val="dk1"/>
                </a:solidFill>
                <a:latin typeface="Arial"/>
                <a:ea typeface="Arial"/>
                <a:cs typeface="Arial"/>
                <a:sym typeface="Arial"/>
              </a:rPr>
              <a:t>Riconoscere la manipolazione emotiva</a:t>
            </a:r>
            <a:endParaRPr b="0" i="0" sz="2800" u="none" cap="none" strike="noStrike">
              <a:solidFill>
                <a:srgbClr val="000000"/>
              </a:solidFill>
              <a:latin typeface="Arial"/>
              <a:ea typeface="Arial"/>
              <a:cs typeface="Arial"/>
              <a:sym typeface="Arial"/>
            </a:endParaRPr>
          </a:p>
          <a:p>
            <a:pPr indent="-571500" lvl="0" marL="571500" marR="0" rtl="0" algn="l">
              <a:lnSpc>
                <a:spcPct val="100000"/>
              </a:lnSpc>
              <a:spcBef>
                <a:spcPts val="0"/>
              </a:spcBef>
              <a:spcAft>
                <a:spcPts val="0"/>
              </a:spcAft>
              <a:buClr>
                <a:srgbClr val="143C64"/>
              </a:buClr>
              <a:buSzPts val="3600"/>
              <a:buFont typeface="Noto Sans Symbols"/>
              <a:buChar char="✔"/>
            </a:pPr>
            <a:r>
              <a:rPr b="0" i="0" lang="en-US" sz="2800" u="none" cap="none" strike="noStrike">
                <a:solidFill>
                  <a:schemeClr val="dk1"/>
                </a:solidFill>
                <a:latin typeface="Arial"/>
                <a:ea typeface="Arial"/>
                <a:cs typeface="Arial"/>
                <a:sym typeface="Arial"/>
              </a:rPr>
              <a:t>Tollerare l'ambiguità e porre domande chiarificatrici</a:t>
            </a:r>
            <a:endParaRPr b="0" i="0" sz="2800" u="none" cap="none" strike="noStrike">
              <a:solidFill>
                <a:srgbClr val="000000"/>
              </a:solidFill>
              <a:latin typeface="Arial"/>
              <a:ea typeface="Arial"/>
              <a:cs typeface="Arial"/>
              <a:sym typeface="Arial"/>
            </a:endParaRPr>
          </a:p>
          <a:p>
            <a:pPr indent="-571500" lvl="0" marL="571500" marR="0" rtl="0" algn="l">
              <a:lnSpc>
                <a:spcPct val="100000"/>
              </a:lnSpc>
              <a:spcBef>
                <a:spcPts val="0"/>
              </a:spcBef>
              <a:spcAft>
                <a:spcPts val="0"/>
              </a:spcAft>
              <a:buClr>
                <a:srgbClr val="143C64"/>
              </a:buClr>
              <a:buSzPts val="3600"/>
              <a:buFont typeface="Noto Sans Symbols"/>
              <a:buChar char="✔"/>
            </a:pPr>
            <a:r>
              <a:rPr b="0" i="0" lang="en-US" sz="2800" u="none" cap="none" strike="noStrike">
                <a:solidFill>
                  <a:schemeClr val="dk1"/>
                </a:solidFill>
                <a:latin typeface="Arial"/>
                <a:ea typeface="Arial"/>
                <a:cs typeface="Arial"/>
                <a:sym typeface="Arial"/>
              </a:rPr>
              <a:t>Rallentare la condivisione impulsiva o la formazione di convinzioni</a:t>
            </a:r>
            <a:endParaRPr b="0" i="0" sz="2800" u="none" cap="none" strike="noStrike">
              <a:solidFill>
                <a:srgbClr val="000000"/>
              </a:solidFill>
              <a:latin typeface="Arial"/>
              <a:ea typeface="Arial"/>
              <a:cs typeface="Arial"/>
              <a:sym typeface="Arial"/>
            </a:endParaRPr>
          </a:p>
          <a:p>
            <a:pPr indent="-571500" lvl="0" marL="571500" marR="0" rtl="0" algn="l">
              <a:lnSpc>
                <a:spcPct val="100000"/>
              </a:lnSpc>
              <a:spcBef>
                <a:spcPts val="0"/>
              </a:spcBef>
              <a:spcAft>
                <a:spcPts val="0"/>
              </a:spcAft>
              <a:buClr>
                <a:srgbClr val="143C64"/>
              </a:buClr>
              <a:buSzPts val="3600"/>
              <a:buFont typeface="Noto Sans Symbols"/>
              <a:buChar char="✔"/>
            </a:pPr>
            <a:r>
              <a:rPr b="0" i="0" lang="en-US" sz="2800" u="none" cap="none" strike="noStrike">
                <a:solidFill>
                  <a:schemeClr val="dk1"/>
                </a:solidFill>
                <a:latin typeface="Arial"/>
                <a:ea typeface="Arial"/>
                <a:cs typeface="Arial"/>
                <a:sym typeface="Arial"/>
              </a:rPr>
              <a:t>Sviluppare umiltà intellettuale ("Potrei sbagliarmi, lasciami controllare")</a:t>
            </a:r>
            <a:endParaRPr b="0" i="0" sz="2800" u="none" cap="none" strike="noStrike">
              <a:solidFill>
                <a:srgbClr val="000000"/>
              </a:solidFill>
              <a:latin typeface="Arial"/>
              <a:ea typeface="Arial"/>
              <a:cs typeface="Arial"/>
              <a:sym typeface="Arial"/>
            </a:endParaRPr>
          </a:p>
          <a:p>
            <a:pPr indent="-571500" lvl="0" marL="571500" marR="0" rtl="0" algn="l">
              <a:lnSpc>
                <a:spcPct val="100000"/>
              </a:lnSpc>
              <a:spcBef>
                <a:spcPts val="0"/>
              </a:spcBef>
              <a:spcAft>
                <a:spcPts val="0"/>
              </a:spcAft>
              <a:buClr>
                <a:srgbClr val="143C64"/>
              </a:buClr>
              <a:buSzPts val="3600"/>
              <a:buFont typeface="Noto Sans Symbols"/>
              <a:buChar char="✔"/>
            </a:pPr>
            <a:r>
              <a:rPr b="0" i="0" lang="en-US" sz="2800" u="none" cap="none" strike="noStrike">
                <a:solidFill>
                  <a:schemeClr val="dk1"/>
                </a:solidFill>
                <a:latin typeface="Arial"/>
                <a:ea typeface="Arial"/>
                <a:cs typeface="Arial"/>
                <a:sym typeface="Arial"/>
              </a:rPr>
              <a:t>Interagire con rispetto tra prospettive diverse</a:t>
            </a:r>
            <a:endParaRPr b="0" i="0" sz="2800" u="none" cap="none" strike="noStrike">
              <a:solidFill>
                <a:srgbClr val="000000"/>
              </a:solidFill>
              <a:latin typeface="Arial"/>
              <a:ea typeface="Arial"/>
              <a:cs typeface="Arial"/>
              <a:sym typeface="Arial"/>
            </a:endParaRPr>
          </a:p>
          <a:p>
            <a:pPr indent="-571500" lvl="0" marL="571500" marR="0" rtl="0" algn="l">
              <a:lnSpc>
                <a:spcPct val="100000"/>
              </a:lnSpc>
              <a:spcBef>
                <a:spcPts val="0"/>
              </a:spcBef>
              <a:spcAft>
                <a:spcPts val="0"/>
              </a:spcAft>
              <a:buClr>
                <a:srgbClr val="143C64"/>
              </a:buClr>
              <a:buSzPts val="3600"/>
              <a:buFont typeface="Noto Sans Symbols"/>
              <a:buChar char="✔"/>
            </a:pPr>
            <a:r>
              <a:rPr b="0" i="0" lang="en-US" sz="2800" u="none" cap="none" strike="noStrike">
                <a:solidFill>
                  <a:schemeClr val="dk1"/>
                </a:solidFill>
                <a:latin typeface="Arial"/>
                <a:ea typeface="Arial"/>
                <a:cs typeface="Arial"/>
                <a:sym typeface="Arial"/>
              </a:rPr>
              <a:t>Diventare </a:t>
            </a:r>
            <a:r>
              <a:rPr b="0" i="1" lang="en-US" sz="2800" u="none" cap="none" strike="noStrike">
                <a:solidFill>
                  <a:schemeClr val="dk1"/>
                </a:solidFill>
                <a:latin typeface="Arial"/>
                <a:ea typeface="Arial"/>
                <a:cs typeface="Arial"/>
                <a:sym typeface="Arial"/>
              </a:rPr>
              <a:t>cittadini/e digitali responsabili </a:t>
            </a:r>
            <a:r>
              <a:rPr b="0" i="0" lang="en-US" sz="2800" u="none" cap="none" strike="noStrike">
                <a:solidFill>
                  <a:schemeClr val="dk1"/>
                </a:solidFill>
                <a:latin typeface="Arial"/>
                <a:ea typeface="Arial"/>
                <a:cs typeface="Arial"/>
                <a:sym typeface="Arial"/>
              </a:rPr>
              <a:t>piuttosto che consumatori/consumatrici passive/e di informazioni</a:t>
            </a:r>
            <a:endParaRPr b="0" i="0" sz="2800" u="none" cap="none" strike="noStrike">
              <a:solidFill>
                <a:srgbClr val="000000"/>
              </a:solidFill>
              <a:latin typeface="Arial"/>
              <a:ea typeface="Arial"/>
              <a:cs typeface="Arial"/>
              <a:sym typeface="Arial"/>
            </a:endParaRPr>
          </a:p>
        </p:txBody>
      </p:sp>
      <p:sp>
        <p:nvSpPr>
          <p:cNvPr id="251" name="Google Shape;251;p11"/>
          <p:cNvSpPr/>
          <p:nvPr/>
        </p:nvSpPr>
        <p:spPr>
          <a:xfrm>
            <a:off x="968562" y="325619"/>
            <a:ext cx="10546674" cy="956050"/>
          </a:xfrm>
          <a:prstGeom prst="rect">
            <a:avLst/>
          </a:prstGeom>
          <a:noFill/>
          <a:ln>
            <a:noFill/>
          </a:ln>
        </p:spPr>
        <p:txBody>
          <a:bodyPr anchorCtr="0" anchor="t" bIns="0" lIns="0" spcFirstLastPara="1" rIns="0" wrap="square" tIns="0">
            <a:noAutofit/>
          </a:bodyPr>
          <a:lstStyle/>
          <a:p>
            <a:pPr indent="0" lvl="0" marL="0" marR="0" rtl="0" algn="l">
              <a:lnSpc>
                <a:spcPct val="118750"/>
              </a:lnSpc>
              <a:spcBef>
                <a:spcPts val="0"/>
              </a:spcBef>
              <a:spcAft>
                <a:spcPts val="0"/>
              </a:spcAft>
              <a:buClr>
                <a:srgbClr val="000000"/>
              </a:buClr>
              <a:buSzPts val="3200"/>
              <a:buFont typeface="Arial"/>
              <a:buNone/>
            </a:pPr>
            <a:r>
              <a:rPr b="1" i="0" lang="en-US" sz="3200" u="none" cap="none" strike="noStrike">
                <a:solidFill>
                  <a:srgbClr val="0C4DA2"/>
                </a:solidFill>
                <a:latin typeface="Bricolage Grotesque"/>
                <a:ea typeface="Bricolage Grotesque"/>
                <a:cs typeface="Bricolage Grotesque"/>
                <a:sym typeface="Bricolage Grotesque"/>
              </a:rPr>
              <a:t>Sviluppare la resilienza negli studenti li aiuta a:</a:t>
            </a:r>
            <a:endParaRPr b="0" i="0" sz="3200" u="none" cap="none" strike="noStrike">
              <a:solidFill>
                <a:schemeClr val="dk1"/>
              </a:solidFill>
              <a:latin typeface="Arial"/>
              <a:ea typeface="Arial"/>
              <a:cs typeface="Arial"/>
              <a:sym typeface="Arial"/>
            </a:endParaRPr>
          </a:p>
        </p:txBody>
      </p:sp>
      <p:pic>
        <p:nvPicPr>
          <p:cNvPr id="252" name="Google Shape;252;p11"/>
          <p:cNvPicPr preferRelativeResize="0"/>
          <p:nvPr/>
        </p:nvPicPr>
        <p:blipFill rotWithShape="1">
          <a:blip r:embed="rId5">
            <a:alphaModFix/>
          </a:blip>
          <a:srcRect b="0" l="0" r="0" t="0"/>
          <a:stretch/>
        </p:blipFill>
        <p:spPr>
          <a:xfrm>
            <a:off x="10725996" y="5666282"/>
            <a:ext cx="1358004" cy="1191718"/>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pic>
        <p:nvPicPr>
          <p:cNvPr descr="preencoded.png" id="258" name="Google Shape;258;p12"/>
          <p:cNvPicPr preferRelativeResize="0"/>
          <p:nvPr/>
        </p:nvPicPr>
        <p:blipFill rotWithShape="1">
          <a:blip r:embed="rId3">
            <a:alphaModFix/>
          </a:blip>
          <a:srcRect b="0" l="0" r="0" t="0"/>
          <a:stretch/>
        </p:blipFill>
        <p:spPr>
          <a:xfrm>
            <a:off x="0" y="0"/>
            <a:ext cx="4572000" cy="6858000"/>
          </a:xfrm>
          <a:prstGeom prst="rect">
            <a:avLst/>
          </a:prstGeom>
          <a:noFill/>
          <a:ln>
            <a:noFill/>
          </a:ln>
        </p:spPr>
      </p:pic>
      <p:sp>
        <p:nvSpPr>
          <p:cNvPr id="259" name="Google Shape;259;p12"/>
          <p:cNvSpPr/>
          <p:nvPr/>
        </p:nvSpPr>
        <p:spPr>
          <a:xfrm>
            <a:off x="5233491" y="266800"/>
            <a:ext cx="6463209" cy="413444"/>
          </a:xfrm>
          <a:prstGeom prst="rect">
            <a:avLst/>
          </a:prstGeom>
          <a:noFill/>
          <a:ln>
            <a:noFill/>
          </a:ln>
        </p:spPr>
        <p:txBody>
          <a:bodyPr anchorCtr="0" anchor="t" bIns="0" lIns="0" spcFirstLastPara="1" rIns="0" wrap="square" tIns="0">
            <a:noAutofit/>
          </a:bodyPr>
          <a:lstStyle/>
          <a:p>
            <a:pPr indent="0" lvl="0" marL="0" marR="0" rtl="0" algn="l">
              <a:lnSpc>
                <a:spcPct val="125822"/>
              </a:lnSpc>
              <a:spcBef>
                <a:spcPts val="0"/>
              </a:spcBef>
              <a:spcAft>
                <a:spcPts val="0"/>
              </a:spcAft>
              <a:buClr>
                <a:srgbClr val="000000"/>
              </a:buClr>
              <a:buSzPts val="2583"/>
              <a:buFont typeface="Arial"/>
              <a:buNone/>
            </a:pPr>
            <a:r>
              <a:rPr b="1" i="0" lang="en-US" sz="2583" u="none" cap="none" strike="noStrike">
                <a:solidFill>
                  <a:srgbClr val="0C4DA2"/>
                </a:solidFill>
                <a:latin typeface="Bricolage Grotesque"/>
                <a:ea typeface="Bricolage Grotesque"/>
                <a:cs typeface="Bricolage Grotesque"/>
                <a:sym typeface="Bricolage Grotesque"/>
              </a:rPr>
              <a:t>Attività 2: Analisi della personalità digitale</a:t>
            </a:r>
            <a:endParaRPr b="0" i="0" sz="2583" u="none" cap="none" strike="noStrike">
              <a:solidFill>
                <a:schemeClr val="dk1"/>
              </a:solidFill>
              <a:latin typeface="Arial"/>
              <a:ea typeface="Arial"/>
              <a:cs typeface="Arial"/>
              <a:sym typeface="Arial"/>
            </a:endParaRPr>
          </a:p>
        </p:txBody>
      </p:sp>
      <p:sp>
        <p:nvSpPr>
          <p:cNvPr id="260" name="Google Shape;260;p12"/>
          <p:cNvSpPr/>
          <p:nvPr/>
        </p:nvSpPr>
        <p:spPr>
          <a:xfrm>
            <a:off x="5233492" y="1352352"/>
            <a:ext cx="6463208" cy="330696"/>
          </a:xfrm>
          <a:prstGeom prst="rect">
            <a:avLst/>
          </a:prstGeom>
          <a:noFill/>
          <a:ln>
            <a:noFill/>
          </a:ln>
        </p:spPr>
        <p:txBody>
          <a:bodyPr anchorCtr="0" anchor="t" bIns="0" lIns="0" spcFirstLastPara="1" rIns="0" wrap="square" tIns="0">
            <a:noAutofit/>
          </a:bodyPr>
          <a:lstStyle/>
          <a:p>
            <a:pPr indent="0" lvl="0" marL="0" marR="0" rtl="0" algn="l">
              <a:lnSpc>
                <a:spcPct val="124003"/>
              </a:lnSpc>
              <a:spcBef>
                <a:spcPts val="0"/>
              </a:spcBef>
              <a:spcAft>
                <a:spcPts val="0"/>
              </a:spcAft>
              <a:buClr>
                <a:srgbClr val="000000"/>
              </a:buClr>
              <a:buSzPts val="2083"/>
              <a:buFont typeface="Arial"/>
              <a:buNone/>
            </a:pPr>
            <a:r>
              <a:rPr b="1" i="0" lang="en-US" sz="2083" u="none" cap="none" strike="noStrike">
                <a:solidFill>
                  <a:srgbClr val="0C4DA2"/>
                </a:solidFill>
                <a:latin typeface="Bricolage Grotesque"/>
                <a:ea typeface="Bricolage Grotesque"/>
                <a:cs typeface="Bricolage Grotesque"/>
                <a:sym typeface="Bricolage Grotesque"/>
              </a:rPr>
              <a:t>In gruppi di 4 persone, studiate il profilo di Emily e discutete:</a:t>
            </a:r>
            <a:endParaRPr b="0" i="0" sz="2083" u="none" cap="none" strike="noStrike">
              <a:solidFill>
                <a:schemeClr val="dk1"/>
              </a:solidFill>
              <a:latin typeface="Arial"/>
              <a:ea typeface="Arial"/>
              <a:cs typeface="Arial"/>
              <a:sym typeface="Arial"/>
            </a:endParaRPr>
          </a:p>
        </p:txBody>
      </p:sp>
      <p:sp>
        <p:nvSpPr>
          <p:cNvPr id="261" name="Google Shape;261;p12"/>
          <p:cNvSpPr/>
          <p:nvPr/>
        </p:nvSpPr>
        <p:spPr>
          <a:xfrm>
            <a:off x="5233491" y="1881485"/>
            <a:ext cx="132259" cy="165299"/>
          </a:xfrm>
          <a:prstGeom prst="rect">
            <a:avLst/>
          </a:prstGeom>
          <a:noFill/>
          <a:ln>
            <a:noFill/>
          </a:ln>
        </p:spPr>
        <p:txBody>
          <a:bodyPr anchorCtr="0" anchor="t" bIns="0" lIns="0" spcFirstLastPara="1" rIns="0" wrap="square" tIns="0">
            <a:noAutofit/>
          </a:bodyPr>
          <a:lstStyle/>
          <a:p>
            <a:pPr indent="0" lvl="0" marL="0" marR="0" rtl="0" algn="l">
              <a:lnSpc>
                <a:spcPct val="104187"/>
              </a:lnSpc>
              <a:spcBef>
                <a:spcPts val="0"/>
              </a:spcBef>
              <a:spcAft>
                <a:spcPts val="0"/>
              </a:spcAft>
              <a:buClr>
                <a:srgbClr val="000000"/>
              </a:buClr>
              <a:buSzPts val="1600"/>
              <a:buFont typeface="Arial"/>
              <a:buNone/>
            </a:pPr>
            <a:r>
              <a:rPr b="0" i="0" lang="en-US" sz="1600" u="none" cap="none" strike="noStrike">
                <a:solidFill>
                  <a:srgbClr val="2A2828"/>
                </a:solidFill>
                <a:latin typeface="Bricolage Grotesque Light"/>
                <a:ea typeface="Bricolage Grotesque Light"/>
                <a:cs typeface="Bricolage Grotesque Light"/>
                <a:sym typeface="Bricolage Grotesque Light"/>
              </a:rPr>
              <a:t>01</a:t>
            </a:r>
            <a:endParaRPr b="0" i="0" sz="1100" u="none" cap="none" strike="noStrike">
              <a:solidFill>
                <a:schemeClr val="dk1"/>
              </a:solidFill>
              <a:latin typeface="Arial"/>
              <a:ea typeface="Arial"/>
              <a:cs typeface="Arial"/>
              <a:sym typeface="Arial"/>
            </a:endParaRPr>
          </a:p>
        </p:txBody>
      </p:sp>
      <p:sp>
        <p:nvSpPr>
          <p:cNvPr id="262" name="Google Shape;262;p12"/>
          <p:cNvSpPr/>
          <p:nvPr/>
        </p:nvSpPr>
        <p:spPr>
          <a:xfrm>
            <a:off x="5233492" y="2087166"/>
            <a:ext cx="6297017" cy="19050"/>
          </a:xfrm>
          <a:prstGeom prst="rect">
            <a:avLst/>
          </a:prstGeom>
          <a:solidFill>
            <a:srgbClr val="FFDE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Arial"/>
              <a:ea typeface="Arial"/>
              <a:cs typeface="Arial"/>
              <a:sym typeface="Arial"/>
            </a:endParaRPr>
          </a:p>
        </p:txBody>
      </p:sp>
      <p:sp>
        <p:nvSpPr>
          <p:cNvPr id="263" name="Google Shape;263;p12"/>
          <p:cNvSpPr/>
          <p:nvPr/>
        </p:nvSpPr>
        <p:spPr>
          <a:xfrm>
            <a:off x="5410201" y="2140865"/>
            <a:ext cx="5942508" cy="272853"/>
          </a:xfrm>
          <a:prstGeom prst="rect">
            <a:avLst/>
          </a:prstGeom>
          <a:noFill/>
          <a:ln>
            <a:noFill/>
          </a:ln>
        </p:spPr>
        <p:txBody>
          <a:bodyPr anchorCtr="0" anchor="t" bIns="0" lIns="0" spcFirstLastPara="1" rIns="0" wrap="square" tIns="0">
            <a:noAutofit/>
          </a:bodyPr>
          <a:lstStyle/>
          <a:p>
            <a:pPr indent="0" lvl="0" marL="0" marR="0" rtl="0" algn="l">
              <a:lnSpc>
                <a:spcPct val="101562"/>
              </a:lnSpc>
              <a:spcBef>
                <a:spcPts val="0"/>
              </a:spcBef>
              <a:spcAft>
                <a:spcPts val="0"/>
              </a:spcAft>
              <a:buClr>
                <a:srgbClr val="000000"/>
              </a:buClr>
              <a:buSzPts val="1600"/>
              <a:buFont typeface="Arial"/>
              <a:buNone/>
            </a:pPr>
            <a:r>
              <a:rPr b="1" i="0" lang="en-US" sz="1600" u="none" cap="none" strike="noStrike">
                <a:solidFill>
                  <a:srgbClr val="2A2828"/>
                </a:solidFill>
                <a:latin typeface="Bricolage Grotesque"/>
                <a:ea typeface="Bricolage Grotesque"/>
                <a:cs typeface="Bricolage Grotesque"/>
                <a:sym typeface="Bricolage Grotesque"/>
              </a:rPr>
              <a:t>Cosa potete dedurre e cosa non potete dedurre?</a:t>
            </a:r>
            <a:endParaRPr b="0" i="0" sz="1600" u="none" cap="none" strike="noStrike">
              <a:solidFill>
                <a:schemeClr val="dk1"/>
              </a:solidFill>
              <a:latin typeface="Arial"/>
              <a:ea typeface="Arial"/>
              <a:cs typeface="Arial"/>
              <a:sym typeface="Arial"/>
            </a:endParaRPr>
          </a:p>
        </p:txBody>
      </p:sp>
      <p:sp>
        <p:nvSpPr>
          <p:cNvPr id="264" name="Google Shape;264;p12"/>
          <p:cNvSpPr/>
          <p:nvPr/>
        </p:nvSpPr>
        <p:spPr>
          <a:xfrm>
            <a:off x="5233492" y="2477394"/>
            <a:ext cx="6297017" cy="423466"/>
          </a:xfrm>
          <a:prstGeom prst="rect">
            <a:avLst/>
          </a:prstGeom>
          <a:noFill/>
          <a:ln>
            <a:noFill/>
          </a:ln>
        </p:spPr>
        <p:txBody>
          <a:bodyPr anchorCtr="0" anchor="t" bIns="0" lIns="0" spcFirstLastPara="1" rIns="0" wrap="square" tIns="0">
            <a:noAutofit/>
          </a:bodyPr>
          <a:lstStyle/>
          <a:p>
            <a:pPr indent="0" lvl="0" marL="0" marR="0" rtl="0" algn="l">
              <a:lnSpc>
                <a:spcPct val="119071"/>
              </a:lnSpc>
              <a:spcBef>
                <a:spcPts val="0"/>
              </a:spcBef>
              <a:spcAft>
                <a:spcPts val="0"/>
              </a:spcAft>
              <a:buClr>
                <a:srgbClr val="000000"/>
              </a:buClr>
              <a:buSzPts val="1400"/>
              <a:buFont typeface="Arial"/>
              <a:buNone/>
            </a:pPr>
            <a:r>
              <a:rPr b="0" i="0" lang="en-US" sz="1400" u="none" cap="none" strike="noStrike">
                <a:solidFill>
                  <a:srgbClr val="2A2828"/>
                </a:solidFill>
                <a:latin typeface="Inter"/>
                <a:ea typeface="Inter"/>
                <a:cs typeface="Inter"/>
                <a:sym typeface="Inter"/>
              </a:rPr>
              <a:t>Esaminate le informazioni disponibili rispetto alle ipotesi formulate sul carattere e sulla situazione di Emily.</a:t>
            </a:r>
            <a:endParaRPr b="0" i="0" sz="1400" u="none" cap="none" strike="noStrike">
              <a:solidFill>
                <a:schemeClr val="dk1"/>
              </a:solidFill>
              <a:latin typeface="Arial"/>
              <a:ea typeface="Arial"/>
              <a:cs typeface="Arial"/>
              <a:sym typeface="Arial"/>
            </a:endParaRPr>
          </a:p>
        </p:txBody>
      </p:sp>
      <p:sp>
        <p:nvSpPr>
          <p:cNvPr id="265" name="Google Shape;265;p12"/>
          <p:cNvSpPr/>
          <p:nvPr/>
        </p:nvSpPr>
        <p:spPr>
          <a:xfrm>
            <a:off x="5233491" y="3132336"/>
            <a:ext cx="132259" cy="165299"/>
          </a:xfrm>
          <a:prstGeom prst="rect">
            <a:avLst/>
          </a:prstGeom>
          <a:noFill/>
          <a:ln>
            <a:noFill/>
          </a:ln>
        </p:spPr>
        <p:txBody>
          <a:bodyPr anchorCtr="0" anchor="t" bIns="0" lIns="0" spcFirstLastPara="1" rIns="0" wrap="square" tIns="0">
            <a:noAutofit/>
          </a:bodyPr>
          <a:lstStyle/>
          <a:p>
            <a:pPr indent="0" lvl="0" marL="0" marR="0" rtl="0" algn="l">
              <a:lnSpc>
                <a:spcPct val="104187"/>
              </a:lnSpc>
              <a:spcBef>
                <a:spcPts val="0"/>
              </a:spcBef>
              <a:spcAft>
                <a:spcPts val="0"/>
              </a:spcAft>
              <a:buClr>
                <a:srgbClr val="000000"/>
              </a:buClr>
              <a:buSzPts val="1600"/>
              <a:buFont typeface="Arial"/>
              <a:buNone/>
            </a:pPr>
            <a:r>
              <a:rPr b="0" i="0" lang="en-US" sz="1600" u="none" cap="none" strike="noStrike">
                <a:solidFill>
                  <a:srgbClr val="2A2828"/>
                </a:solidFill>
                <a:latin typeface="Bricolage Grotesque Light"/>
                <a:ea typeface="Bricolage Grotesque Light"/>
                <a:cs typeface="Bricolage Grotesque Light"/>
                <a:sym typeface="Bricolage Grotesque Light"/>
              </a:rPr>
              <a:t>02</a:t>
            </a:r>
            <a:endParaRPr b="0" i="0" sz="1100" u="none" cap="none" strike="noStrike">
              <a:solidFill>
                <a:schemeClr val="dk1"/>
              </a:solidFill>
              <a:latin typeface="Arial"/>
              <a:ea typeface="Arial"/>
              <a:cs typeface="Arial"/>
              <a:sym typeface="Arial"/>
            </a:endParaRPr>
          </a:p>
        </p:txBody>
      </p:sp>
      <p:sp>
        <p:nvSpPr>
          <p:cNvPr id="266" name="Google Shape;266;p12"/>
          <p:cNvSpPr/>
          <p:nvPr/>
        </p:nvSpPr>
        <p:spPr>
          <a:xfrm flipH="1" rot="10800000">
            <a:off x="5233492" y="3071018"/>
            <a:ext cx="6297017" cy="266999"/>
          </a:xfrm>
          <a:prstGeom prst="rect">
            <a:avLst/>
          </a:prstGeom>
          <a:solidFill>
            <a:srgbClr val="FFDE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Arial"/>
              <a:ea typeface="Arial"/>
              <a:cs typeface="Arial"/>
              <a:sym typeface="Arial"/>
            </a:endParaRPr>
          </a:p>
        </p:txBody>
      </p:sp>
      <p:sp>
        <p:nvSpPr>
          <p:cNvPr id="267" name="Google Shape;267;p12"/>
          <p:cNvSpPr/>
          <p:nvPr/>
        </p:nvSpPr>
        <p:spPr>
          <a:xfrm>
            <a:off x="5486947" y="3417241"/>
            <a:ext cx="6120308" cy="141487"/>
          </a:xfrm>
          <a:prstGeom prst="rect">
            <a:avLst/>
          </a:prstGeom>
          <a:noFill/>
          <a:ln>
            <a:noFill/>
          </a:ln>
        </p:spPr>
        <p:txBody>
          <a:bodyPr anchorCtr="0" anchor="t" bIns="0" lIns="0" spcFirstLastPara="1" rIns="0" wrap="square" tIns="0">
            <a:noAutofit/>
          </a:bodyPr>
          <a:lstStyle/>
          <a:p>
            <a:pPr indent="0" lvl="0" marL="0" marR="0" rtl="0" algn="l">
              <a:lnSpc>
                <a:spcPct val="101562"/>
              </a:lnSpc>
              <a:spcBef>
                <a:spcPts val="0"/>
              </a:spcBef>
              <a:spcAft>
                <a:spcPts val="0"/>
              </a:spcAft>
              <a:buClr>
                <a:srgbClr val="000000"/>
              </a:buClr>
              <a:buSzPts val="1600"/>
              <a:buFont typeface="Arial"/>
              <a:buNone/>
            </a:pPr>
            <a:r>
              <a:rPr b="1" i="0" lang="en-US" sz="1600" u="none" cap="none" strike="noStrike">
                <a:solidFill>
                  <a:srgbClr val="2A2828"/>
                </a:solidFill>
                <a:latin typeface="Bricolage Grotesque"/>
                <a:ea typeface="Bricolage Grotesque"/>
                <a:cs typeface="Bricolage Grotesque"/>
                <a:sym typeface="Bricolage Grotesque"/>
              </a:rPr>
              <a:t>Cosa potrebbe essere rischioso in questo caso?</a:t>
            </a:r>
            <a:endParaRPr b="0" i="0" sz="1600" u="none" cap="none" strike="noStrike">
              <a:solidFill>
                <a:schemeClr val="dk1"/>
              </a:solidFill>
              <a:latin typeface="Arial"/>
              <a:ea typeface="Arial"/>
              <a:cs typeface="Arial"/>
              <a:sym typeface="Arial"/>
            </a:endParaRPr>
          </a:p>
        </p:txBody>
      </p:sp>
      <p:sp>
        <p:nvSpPr>
          <p:cNvPr id="268" name="Google Shape;268;p12"/>
          <p:cNvSpPr/>
          <p:nvPr/>
        </p:nvSpPr>
        <p:spPr>
          <a:xfrm>
            <a:off x="5233492" y="3728245"/>
            <a:ext cx="6297017" cy="211733"/>
          </a:xfrm>
          <a:prstGeom prst="rect">
            <a:avLst/>
          </a:prstGeom>
          <a:noFill/>
          <a:ln>
            <a:noFill/>
          </a:ln>
        </p:spPr>
        <p:txBody>
          <a:bodyPr anchorCtr="0" anchor="t" bIns="0" lIns="0" spcFirstLastPara="1" rIns="0" wrap="square" tIns="0">
            <a:noAutofit/>
          </a:bodyPr>
          <a:lstStyle/>
          <a:p>
            <a:pPr indent="0" lvl="0" marL="0" marR="0" rtl="0" algn="l">
              <a:lnSpc>
                <a:spcPct val="119071"/>
              </a:lnSpc>
              <a:spcBef>
                <a:spcPts val="0"/>
              </a:spcBef>
              <a:spcAft>
                <a:spcPts val="0"/>
              </a:spcAft>
              <a:buClr>
                <a:srgbClr val="000000"/>
              </a:buClr>
              <a:buSzPts val="1400"/>
              <a:buFont typeface="Arial"/>
              <a:buNone/>
            </a:pPr>
            <a:r>
              <a:rPr b="0" i="0" lang="en-US" sz="1400" u="none" cap="none" strike="noStrike">
                <a:solidFill>
                  <a:srgbClr val="2A2828"/>
                </a:solidFill>
                <a:latin typeface="Inter"/>
                <a:ea typeface="Inter"/>
                <a:cs typeface="Inter"/>
                <a:sym typeface="Inter"/>
              </a:rPr>
              <a:t>Identifica potenziali problemi di sicurezza digitale e vulnerabilità nella sua presenza online.</a:t>
            </a:r>
            <a:endParaRPr b="0" i="0" sz="1400" u="none" cap="none" strike="noStrike">
              <a:solidFill>
                <a:schemeClr val="dk1"/>
              </a:solidFill>
              <a:latin typeface="Arial"/>
              <a:ea typeface="Arial"/>
              <a:cs typeface="Arial"/>
              <a:sym typeface="Arial"/>
            </a:endParaRPr>
          </a:p>
        </p:txBody>
      </p:sp>
      <p:sp>
        <p:nvSpPr>
          <p:cNvPr id="269" name="Google Shape;269;p12"/>
          <p:cNvSpPr/>
          <p:nvPr/>
        </p:nvSpPr>
        <p:spPr>
          <a:xfrm>
            <a:off x="5233492" y="4377134"/>
            <a:ext cx="6297017" cy="19050"/>
          </a:xfrm>
          <a:prstGeom prst="rect">
            <a:avLst/>
          </a:prstGeom>
          <a:solidFill>
            <a:srgbClr val="FFDE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Arial"/>
              <a:ea typeface="Arial"/>
              <a:cs typeface="Arial"/>
              <a:sym typeface="Arial"/>
            </a:endParaRPr>
          </a:p>
        </p:txBody>
      </p:sp>
      <p:sp>
        <p:nvSpPr>
          <p:cNvPr id="270" name="Google Shape;270;p12"/>
          <p:cNvSpPr/>
          <p:nvPr/>
        </p:nvSpPr>
        <p:spPr>
          <a:xfrm>
            <a:off x="5410201" y="4455617"/>
            <a:ext cx="6120308" cy="200918"/>
          </a:xfrm>
          <a:prstGeom prst="rect">
            <a:avLst/>
          </a:prstGeom>
          <a:noFill/>
          <a:ln>
            <a:noFill/>
          </a:ln>
        </p:spPr>
        <p:txBody>
          <a:bodyPr anchorCtr="0" anchor="t" bIns="0" lIns="0" spcFirstLastPara="1" rIns="0" wrap="square" tIns="0">
            <a:noAutofit/>
          </a:bodyPr>
          <a:lstStyle/>
          <a:p>
            <a:pPr indent="0" lvl="0" marL="0" marR="0" rtl="0" algn="l">
              <a:lnSpc>
                <a:spcPct val="101562"/>
              </a:lnSpc>
              <a:spcBef>
                <a:spcPts val="0"/>
              </a:spcBef>
              <a:spcAft>
                <a:spcPts val="0"/>
              </a:spcAft>
              <a:buClr>
                <a:srgbClr val="000000"/>
              </a:buClr>
              <a:buSzPts val="1600"/>
              <a:buFont typeface="Arial"/>
              <a:buNone/>
            </a:pPr>
            <a:r>
              <a:rPr b="1" i="0" lang="en-US" sz="1600" u="none" cap="none" strike="noStrike">
                <a:solidFill>
                  <a:srgbClr val="2A2828"/>
                </a:solidFill>
                <a:latin typeface="Bricolage Grotesque"/>
                <a:ea typeface="Bricolage Grotesque"/>
                <a:cs typeface="Bricolage Grotesque"/>
                <a:sym typeface="Bricolage Grotesque"/>
              </a:rPr>
              <a:t>Che consiglio daresti a questa studentessa?</a:t>
            </a:r>
            <a:endParaRPr b="0" i="0" sz="1600" u="none" cap="none" strike="noStrike">
              <a:solidFill>
                <a:schemeClr val="dk1"/>
              </a:solidFill>
              <a:latin typeface="Arial"/>
              <a:ea typeface="Arial"/>
              <a:cs typeface="Arial"/>
              <a:sym typeface="Arial"/>
            </a:endParaRPr>
          </a:p>
        </p:txBody>
      </p:sp>
      <p:sp>
        <p:nvSpPr>
          <p:cNvPr id="271" name="Google Shape;271;p12"/>
          <p:cNvSpPr/>
          <p:nvPr/>
        </p:nvSpPr>
        <p:spPr>
          <a:xfrm>
            <a:off x="5233492" y="4767362"/>
            <a:ext cx="6297017" cy="211733"/>
          </a:xfrm>
          <a:prstGeom prst="rect">
            <a:avLst/>
          </a:prstGeom>
          <a:noFill/>
          <a:ln>
            <a:noFill/>
          </a:ln>
        </p:spPr>
        <p:txBody>
          <a:bodyPr anchorCtr="0" anchor="t" bIns="0" lIns="0" spcFirstLastPara="1" rIns="0" wrap="square" tIns="0">
            <a:noAutofit/>
          </a:bodyPr>
          <a:lstStyle/>
          <a:p>
            <a:pPr indent="0" lvl="0" marL="0" marR="0" rtl="0" algn="l">
              <a:lnSpc>
                <a:spcPct val="119071"/>
              </a:lnSpc>
              <a:spcBef>
                <a:spcPts val="0"/>
              </a:spcBef>
              <a:spcAft>
                <a:spcPts val="0"/>
              </a:spcAft>
              <a:buClr>
                <a:srgbClr val="000000"/>
              </a:buClr>
              <a:buSzPts val="1400"/>
              <a:buFont typeface="Arial"/>
              <a:buNone/>
            </a:pPr>
            <a:r>
              <a:rPr b="0" i="0" lang="en-US" sz="1400" u="none" cap="none" strike="noStrike">
                <a:solidFill>
                  <a:srgbClr val="2A2828"/>
                </a:solidFill>
                <a:latin typeface="Inter"/>
                <a:ea typeface="Inter"/>
                <a:cs typeface="Inter"/>
                <a:sym typeface="Inter"/>
              </a:rPr>
              <a:t>Sviluppa raccomandazioni pratiche per pratiche digitali e comportamenti online più sicuri.</a:t>
            </a:r>
            <a:endParaRPr b="0" i="0" sz="1400" u="none" cap="none" strike="noStrike">
              <a:solidFill>
                <a:schemeClr val="dk1"/>
              </a:solidFill>
              <a:latin typeface="Arial"/>
              <a:ea typeface="Arial"/>
              <a:cs typeface="Arial"/>
              <a:sym typeface="Arial"/>
            </a:endParaRPr>
          </a:p>
        </p:txBody>
      </p:sp>
      <p:sp>
        <p:nvSpPr>
          <p:cNvPr id="272" name="Google Shape;272;p12"/>
          <p:cNvSpPr/>
          <p:nvPr/>
        </p:nvSpPr>
        <p:spPr>
          <a:xfrm>
            <a:off x="5233491" y="5227735"/>
            <a:ext cx="132259" cy="148135"/>
          </a:xfrm>
          <a:prstGeom prst="rect">
            <a:avLst/>
          </a:prstGeom>
          <a:noFill/>
          <a:ln>
            <a:noFill/>
          </a:ln>
        </p:spPr>
        <p:txBody>
          <a:bodyPr anchorCtr="0" anchor="t" bIns="0" lIns="0" spcFirstLastPara="1" rIns="0" wrap="square" tIns="0">
            <a:noAutofit/>
          </a:bodyPr>
          <a:lstStyle/>
          <a:p>
            <a:pPr indent="0" lvl="0" marL="0" marR="0" rtl="0" algn="l">
              <a:lnSpc>
                <a:spcPct val="104187"/>
              </a:lnSpc>
              <a:spcBef>
                <a:spcPts val="0"/>
              </a:spcBef>
              <a:spcAft>
                <a:spcPts val="0"/>
              </a:spcAft>
              <a:buClr>
                <a:srgbClr val="000000"/>
              </a:buClr>
              <a:buSzPts val="1600"/>
              <a:buFont typeface="Arial"/>
              <a:buNone/>
            </a:pPr>
            <a:r>
              <a:rPr b="0" i="0" lang="en-US" sz="1600" u="none" cap="none" strike="noStrike">
                <a:solidFill>
                  <a:schemeClr val="dk1"/>
                </a:solidFill>
                <a:latin typeface="Arial"/>
                <a:ea typeface="Arial"/>
                <a:cs typeface="Arial"/>
                <a:sym typeface="Arial"/>
              </a:rPr>
              <a:t>04</a:t>
            </a:r>
            <a:endParaRPr b="0" i="0" sz="1400" u="none" cap="none" strike="noStrike">
              <a:solidFill>
                <a:srgbClr val="000000"/>
              </a:solidFill>
              <a:latin typeface="Arial"/>
              <a:ea typeface="Arial"/>
              <a:cs typeface="Arial"/>
              <a:sym typeface="Arial"/>
            </a:endParaRPr>
          </a:p>
        </p:txBody>
      </p:sp>
      <p:sp>
        <p:nvSpPr>
          <p:cNvPr id="273" name="Google Shape;273;p12"/>
          <p:cNvSpPr/>
          <p:nvPr/>
        </p:nvSpPr>
        <p:spPr>
          <a:xfrm>
            <a:off x="5233492" y="5416253"/>
            <a:ext cx="6297017" cy="19050"/>
          </a:xfrm>
          <a:prstGeom prst="rect">
            <a:avLst/>
          </a:prstGeom>
          <a:solidFill>
            <a:srgbClr val="FFDE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Arial"/>
              <a:ea typeface="Arial"/>
              <a:cs typeface="Arial"/>
              <a:sym typeface="Arial"/>
            </a:endParaRPr>
          </a:p>
        </p:txBody>
      </p:sp>
      <p:sp>
        <p:nvSpPr>
          <p:cNvPr id="274" name="Google Shape;274;p12"/>
          <p:cNvSpPr/>
          <p:nvPr/>
        </p:nvSpPr>
        <p:spPr>
          <a:xfrm>
            <a:off x="5410201" y="5435303"/>
            <a:ext cx="6463208" cy="226616"/>
          </a:xfrm>
          <a:prstGeom prst="rect">
            <a:avLst/>
          </a:prstGeom>
          <a:noFill/>
          <a:ln>
            <a:noFill/>
          </a:ln>
        </p:spPr>
        <p:txBody>
          <a:bodyPr anchorCtr="0" anchor="t" bIns="0" lIns="0" spcFirstLastPara="1" rIns="0" wrap="square" tIns="0">
            <a:noAutofit/>
          </a:bodyPr>
          <a:lstStyle/>
          <a:p>
            <a:pPr indent="0" lvl="0" marL="0" marR="0" rtl="0" algn="l">
              <a:lnSpc>
                <a:spcPct val="101562"/>
              </a:lnSpc>
              <a:spcBef>
                <a:spcPts val="0"/>
              </a:spcBef>
              <a:spcAft>
                <a:spcPts val="0"/>
              </a:spcAft>
              <a:buClr>
                <a:srgbClr val="000000"/>
              </a:buClr>
              <a:buSzPts val="1600"/>
              <a:buFont typeface="Arial"/>
              <a:buNone/>
            </a:pPr>
            <a:r>
              <a:rPr b="1" i="0" lang="en-US" sz="1600" u="none" cap="none" strike="noStrike">
                <a:solidFill>
                  <a:srgbClr val="2A2828"/>
                </a:solidFill>
                <a:latin typeface="Bricolage Grotesque"/>
                <a:ea typeface="Bricolage Grotesque"/>
                <a:cs typeface="Bricolage Grotesque"/>
                <a:sym typeface="Bricolage Grotesque"/>
              </a:rPr>
              <a:t>In che modo un insegnante potrebbe sostenere la resilienza digitale?</a:t>
            </a:r>
            <a:endParaRPr b="0" i="0" sz="1600" u="none" cap="none" strike="noStrike">
              <a:solidFill>
                <a:schemeClr val="dk1"/>
              </a:solidFill>
              <a:latin typeface="Arial"/>
              <a:ea typeface="Arial"/>
              <a:cs typeface="Arial"/>
              <a:sym typeface="Arial"/>
            </a:endParaRPr>
          </a:p>
        </p:txBody>
      </p:sp>
      <p:sp>
        <p:nvSpPr>
          <p:cNvPr id="275" name="Google Shape;275;p12"/>
          <p:cNvSpPr/>
          <p:nvPr/>
        </p:nvSpPr>
        <p:spPr>
          <a:xfrm>
            <a:off x="5233492" y="5954240"/>
            <a:ext cx="6297017" cy="211733"/>
          </a:xfrm>
          <a:prstGeom prst="rect">
            <a:avLst/>
          </a:prstGeom>
          <a:noFill/>
          <a:ln>
            <a:noFill/>
          </a:ln>
        </p:spPr>
        <p:txBody>
          <a:bodyPr anchorCtr="0" anchor="t" bIns="0" lIns="0" spcFirstLastPara="1" rIns="0" wrap="square" tIns="0">
            <a:noAutofit/>
          </a:bodyPr>
          <a:lstStyle/>
          <a:p>
            <a:pPr indent="0" lvl="0" marL="0" marR="0" rtl="0" algn="l">
              <a:lnSpc>
                <a:spcPct val="119071"/>
              </a:lnSpc>
              <a:spcBef>
                <a:spcPts val="0"/>
              </a:spcBef>
              <a:spcAft>
                <a:spcPts val="0"/>
              </a:spcAft>
              <a:buClr>
                <a:srgbClr val="000000"/>
              </a:buClr>
              <a:buSzPts val="1400"/>
              <a:buFont typeface="Arial"/>
              <a:buNone/>
            </a:pPr>
            <a:r>
              <a:rPr b="0" i="0" lang="en-US" sz="1400" u="none" cap="none" strike="noStrike">
                <a:solidFill>
                  <a:srgbClr val="2A2828"/>
                </a:solidFill>
                <a:latin typeface="Inter"/>
                <a:ea typeface="Inter"/>
                <a:cs typeface="Inter"/>
                <a:sym typeface="Inter"/>
              </a:rPr>
              <a:t>Creare strategie per adulti per guidare e proteggere le/i giovani negli spazi digitali.</a:t>
            </a:r>
            <a:endParaRPr b="0" i="0" sz="1400" u="none" cap="none" strike="noStrike">
              <a:solidFill>
                <a:schemeClr val="dk1"/>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pic>
        <p:nvPicPr>
          <p:cNvPr descr="preencoded.png" id="281" name="Google Shape;281;p13"/>
          <p:cNvPicPr preferRelativeResize="0"/>
          <p:nvPr/>
        </p:nvPicPr>
        <p:blipFill rotWithShape="1">
          <a:blip r:embed="rId3">
            <a:alphaModFix/>
          </a:blip>
          <a:srcRect b="0" l="0" r="0" t="0"/>
          <a:stretch/>
        </p:blipFill>
        <p:spPr>
          <a:xfrm>
            <a:off x="0" y="0"/>
            <a:ext cx="12192000" cy="1772047"/>
          </a:xfrm>
          <a:prstGeom prst="rect">
            <a:avLst/>
          </a:prstGeom>
          <a:noFill/>
          <a:ln>
            <a:noFill/>
          </a:ln>
        </p:spPr>
      </p:pic>
      <p:sp>
        <p:nvSpPr>
          <p:cNvPr id="282" name="Google Shape;282;p13"/>
          <p:cNvSpPr/>
          <p:nvPr/>
        </p:nvSpPr>
        <p:spPr>
          <a:xfrm>
            <a:off x="661492" y="2232721"/>
            <a:ext cx="8495208" cy="443012"/>
          </a:xfrm>
          <a:prstGeom prst="rect">
            <a:avLst/>
          </a:prstGeom>
          <a:noFill/>
          <a:ln>
            <a:noFill/>
          </a:ln>
        </p:spPr>
        <p:txBody>
          <a:bodyPr anchorCtr="0" anchor="t" bIns="0" lIns="0" spcFirstLastPara="1" rIns="0" wrap="square" tIns="0">
            <a:noAutofit/>
          </a:bodyPr>
          <a:lstStyle/>
          <a:p>
            <a:pPr indent="0" lvl="0" marL="0" marR="0" rtl="0" algn="l">
              <a:lnSpc>
                <a:spcPct val="86475"/>
              </a:lnSpc>
              <a:spcBef>
                <a:spcPts val="0"/>
              </a:spcBef>
              <a:spcAft>
                <a:spcPts val="0"/>
              </a:spcAft>
              <a:buClr>
                <a:srgbClr val="000000"/>
              </a:buClr>
              <a:buSzPts val="4000"/>
              <a:buFont typeface="Arial"/>
              <a:buNone/>
            </a:pPr>
            <a:r>
              <a:rPr b="1" i="0" lang="en-US" sz="4000" u="none" cap="none" strike="noStrike">
                <a:solidFill>
                  <a:srgbClr val="0C4DA2"/>
                </a:solidFill>
                <a:latin typeface="Bricolage Grotesque"/>
                <a:ea typeface="Bricolage Grotesque"/>
                <a:cs typeface="Bricolage Grotesque"/>
                <a:sym typeface="Bricolage Grotesque"/>
              </a:rPr>
              <a:t>Identità digitale: "EmilyRocks_08"</a:t>
            </a:r>
            <a:endParaRPr b="0" i="0" sz="4000" u="none" cap="none" strike="noStrike">
              <a:solidFill>
                <a:schemeClr val="dk1"/>
              </a:solidFill>
              <a:latin typeface="Arial"/>
              <a:ea typeface="Arial"/>
              <a:cs typeface="Arial"/>
              <a:sym typeface="Arial"/>
            </a:endParaRPr>
          </a:p>
        </p:txBody>
      </p:sp>
      <p:sp>
        <p:nvSpPr>
          <p:cNvPr id="283" name="Google Shape;283;p13"/>
          <p:cNvSpPr/>
          <p:nvPr/>
        </p:nvSpPr>
        <p:spPr>
          <a:xfrm>
            <a:off x="661492" y="2978101"/>
            <a:ext cx="3643808" cy="263922"/>
          </a:xfrm>
          <a:prstGeom prst="rect">
            <a:avLst/>
          </a:prstGeom>
          <a:noFill/>
          <a:ln>
            <a:noFill/>
          </a:ln>
        </p:spPr>
        <p:txBody>
          <a:bodyPr anchorCtr="0" anchor="t" bIns="0" lIns="0" spcFirstLastPara="1" rIns="0" wrap="square" tIns="0">
            <a:noAutofit/>
          </a:bodyPr>
          <a:lstStyle/>
          <a:p>
            <a:pPr indent="0" lvl="0" marL="0" marR="0" rtl="0" algn="l">
              <a:lnSpc>
                <a:spcPct val="104149"/>
              </a:lnSpc>
              <a:spcBef>
                <a:spcPts val="0"/>
              </a:spcBef>
              <a:spcAft>
                <a:spcPts val="0"/>
              </a:spcAft>
              <a:buClr>
                <a:srgbClr val="000000"/>
              </a:buClr>
              <a:buSzPts val="2000"/>
              <a:buFont typeface="Arial"/>
              <a:buNone/>
            </a:pPr>
            <a:r>
              <a:rPr b="1" i="0" lang="en-US" sz="2000" u="none" cap="none" strike="noStrike">
                <a:solidFill>
                  <a:srgbClr val="0C4DA2"/>
                </a:solidFill>
                <a:latin typeface="Bricolage Grotesque"/>
                <a:ea typeface="Bricolage Grotesque"/>
                <a:cs typeface="Bricolage Grotesque"/>
                <a:sym typeface="Bricolage Grotesque"/>
              </a:rPr>
              <a:t>Informazioni sul profilo</a:t>
            </a:r>
            <a:endParaRPr b="0" i="0" sz="2000" u="none" cap="none" strike="noStrike">
              <a:solidFill>
                <a:schemeClr val="dk1"/>
              </a:solidFill>
              <a:latin typeface="Arial"/>
              <a:ea typeface="Arial"/>
              <a:cs typeface="Arial"/>
              <a:sym typeface="Arial"/>
            </a:endParaRPr>
          </a:p>
        </p:txBody>
      </p:sp>
      <p:sp>
        <p:nvSpPr>
          <p:cNvPr id="284" name="Google Shape;284;p13"/>
          <p:cNvSpPr/>
          <p:nvPr/>
        </p:nvSpPr>
        <p:spPr>
          <a:xfrm>
            <a:off x="661492" y="3397150"/>
            <a:ext cx="4140002" cy="226814"/>
          </a:xfrm>
          <a:prstGeom prst="rect">
            <a:avLst/>
          </a:prstGeom>
          <a:noFill/>
          <a:ln>
            <a:noFill/>
          </a:ln>
        </p:spPr>
        <p:txBody>
          <a:bodyPr anchorCtr="0" anchor="t" bIns="0" lIns="0" spcFirstLastPara="1" rIns="0" wrap="square" tIns="0">
            <a:noAutofit/>
          </a:bodyPr>
          <a:lstStyle/>
          <a:p>
            <a:pPr indent="-285764" lvl="0" marL="285764" marR="0" rtl="0" algn="l">
              <a:lnSpc>
                <a:spcPct val="109375"/>
              </a:lnSpc>
              <a:spcBef>
                <a:spcPts val="0"/>
              </a:spcBef>
              <a:spcAft>
                <a:spcPts val="0"/>
              </a:spcAft>
              <a:buClr>
                <a:srgbClr val="2A2828"/>
              </a:buClr>
              <a:buSzPts val="1600"/>
              <a:buFont typeface="Inter"/>
              <a:buChar char="•"/>
            </a:pPr>
            <a:r>
              <a:rPr b="1" i="0" lang="en-US" sz="1600" u="none" cap="none" strike="noStrike">
                <a:solidFill>
                  <a:srgbClr val="2A2828"/>
                </a:solidFill>
                <a:latin typeface="Inter"/>
                <a:ea typeface="Inter"/>
                <a:cs typeface="Inter"/>
                <a:sym typeface="Inter"/>
              </a:rPr>
              <a:t>Nome: </a:t>
            </a:r>
            <a:r>
              <a:rPr b="0" i="0" lang="en-US" sz="1600" u="none" cap="none" strike="noStrike">
                <a:solidFill>
                  <a:srgbClr val="2A2828"/>
                </a:solidFill>
                <a:latin typeface="Inter"/>
                <a:ea typeface="Inter"/>
                <a:cs typeface="Inter"/>
                <a:sym typeface="Inter"/>
              </a:rPr>
              <a:t>Emily Johnson</a:t>
            </a:r>
            <a:endParaRPr b="0" i="0" sz="1600" u="none" cap="none" strike="noStrike">
              <a:solidFill>
                <a:schemeClr val="dk1"/>
              </a:solidFill>
              <a:latin typeface="Arial"/>
              <a:ea typeface="Arial"/>
              <a:cs typeface="Arial"/>
              <a:sym typeface="Arial"/>
            </a:endParaRPr>
          </a:p>
        </p:txBody>
      </p:sp>
      <p:sp>
        <p:nvSpPr>
          <p:cNvPr id="285" name="Google Shape;285;p13"/>
          <p:cNvSpPr/>
          <p:nvPr/>
        </p:nvSpPr>
        <p:spPr>
          <a:xfrm>
            <a:off x="661492" y="3686722"/>
            <a:ext cx="4140002" cy="226814"/>
          </a:xfrm>
          <a:prstGeom prst="rect">
            <a:avLst/>
          </a:prstGeom>
          <a:noFill/>
          <a:ln>
            <a:noFill/>
          </a:ln>
        </p:spPr>
        <p:txBody>
          <a:bodyPr anchorCtr="0" anchor="t" bIns="0" lIns="0" spcFirstLastPara="1" rIns="0" wrap="square" tIns="0">
            <a:noAutofit/>
          </a:bodyPr>
          <a:lstStyle/>
          <a:p>
            <a:pPr indent="-285764" lvl="0" marL="285764" marR="0" rtl="0" algn="l">
              <a:lnSpc>
                <a:spcPct val="109375"/>
              </a:lnSpc>
              <a:spcBef>
                <a:spcPts val="0"/>
              </a:spcBef>
              <a:spcAft>
                <a:spcPts val="0"/>
              </a:spcAft>
              <a:buClr>
                <a:srgbClr val="2A2828"/>
              </a:buClr>
              <a:buSzPts val="1600"/>
              <a:buFont typeface="Inter"/>
              <a:buChar char="•"/>
            </a:pPr>
            <a:r>
              <a:rPr b="1" i="0" lang="en-US" sz="1600" u="none" cap="none" strike="noStrike">
                <a:solidFill>
                  <a:srgbClr val="2A2828"/>
                </a:solidFill>
                <a:latin typeface="Inter"/>
                <a:ea typeface="Inter"/>
                <a:cs typeface="Inter"/>
                <a:sym typeface="Inter"/>
              </a:rPr>
              <a:t>Età:</a:t>
            </a:r>
            <a:r>
              <a:rPr b="0" i="0" lang="en-US" sz="1600" u="none" cap="none" strike="noStrike">
                <a:solidFill>
                  <a:srgbClr val="2A2828"/>
                </a:solidFill>
                <a:latin typeface="Inter"/>
                <a:ea typeface="Inter"/>
                <a:cs typeface="Inter"/>
                <a:sym typeface="Inter"/>
              </a:rPr>
              <a:t> 15</a:t>
            </a:r>
            <a:endParaRPr b="0" i="0" sz="1600" u="none" cap="none" strike="noStrike">
              <a:solidFill>
                <a:schemeClr val="dk1"/>
              </a:solidFill>
              <a:latin typeface="Arial"/>
              <a:ea typeface="Arial"/>
              <a:cs typeface="Arial"/>
              <a:sym typeface="Arial"/>
            </a:endParaRPr>
          </a:p>
        </p:txBody>
      </p:sp>
      <p:sp>
        <p:nvSpPr>
          <p:cNvPr id="286" name="Google Shape;286;p13"/>
          <p:cNvSpPr/>
          <p:nvPr/>
        </p:nvSpPr>
        <p:spPr>
          <a:xfrm>
            <a:off x="661492" y="3976294"/>
            <a:ext cx="4140002" cy="226814"/>
          </a:xfrm>
          <a:prstGeom prst="rect">
            <a:avLst/>
          </a:prstGeom>
          <a:noFill/>
          <a:ln>
            <a:noFill/>
          </a:ln>
        </p:spPr>
        <p:txBody>
          <a:bodyPr anchorCtr="0" anchor="t" bIns="0" lIns="0" spcFirstLastPara="1" rIns="0" wrap="square" tIns="0">
            <a:noAutofit/>
          </a:bodyPr>
          <a:lstStyle/>
          <a:p>
            <a:pPr indent="-285764" lvl="0" marL="285764" marR="0" rtl="0" algn="l">
              <a:lnSpc>
                <a:spcPct val="109375"/>
              </a:lnSpc>
              <a:spcBef>
                <a:spcPts val="0"/>
              </a:spcBef>
              <a:spcAft>
                <a:spcPts val="0"/>
              </a:spcAft>
              <a:buClr>
                <a:srgbClr val="2A2828"/>
              </a:buClr>
              <a:buSzPts val="1600"/>
              <a:buFont typeface="Inter"/>
              <a:buChar char="•"/>
            </a:pPr>
            <a:r>
              <a:rPr b="1" i="0" lang="en-US" sz="1600" u="none" cap="none" strike="noStrike">
                <a:solidFill>
                  <a:srgbClr val="2A2828"/>
                </a:solidFill>
                <a:latin typeface="Inter"/>
                <a:ea typeface="Inter"/>
                <a:cs typeface="Inter"/>
                <a:sym typeface="Inter"/>
              </a:rPr>
              <a:t>Nome utente: </a:t>
            </a:r>
            <a:r>
              <a:rPr b="0" i="0" lang="en-US" sz="1600" u="none" cap="none" strike="noStrike">
                <a:solidFill>
                  <a:srgbClr val="2A2828"/>
                </a:solidFill>
                <a:latin typeface="Inter"/>
                <a:ea typeface="Inter"/>
                <a:cs typeface="Inter"/>
                <a:sym typeface="Inter"/>
              </a:rPr>
              <a:t>EmilyRocks_08</a:t>
            </a:r>
            <a:endParaRPr b="0" i="0" sz="1600" u="none" cap="none" strike="noStrike">
              <a:solidFill>
                <a:schemeClr val="dk1"/>
              </a:solidFill>
              <a:latin typeface="Arial"/>
              <a:ea typeface="Arial"/>
              <a:cs typeface="Arial"/>
              <a:sym typeface="Arial"/>
            </a:endParaRPr>
          </a:p>
        </p:txBody>
      </p:sp>
      <p:sp>
        <p:nvSpPr>
          <p:cNvPr id="287" name="Google Shape;287;p13"/>
          <p:cNvSpPr/>
          <p:nvPr/>
        </p:nvSpPr>
        <p:spPr>
          <a:xfrm>
            <a:off x="661492" y="4215856"/>
            <a:ext cx="4140002" cy="233164"/>
          </a:xfrm>
          <a:prstGeom prst="rect">
            <a:avLst/>
          </a:prstGeom>
          <a:noFill/>
          <a:ln>
            <a:noFill/>
          </a:ln>
        </p:spPr>
        <p:txBody>
          <a:bodyPr anchorCtr="0" anchor="t" bIns="0" lIns="0" spcFirstLastPara="1" rIns="0" wrap="square" tIns="0">
            <a:noAutofit/>
          </a:bodyPr>
          <a:lstStyle/>
          <a:p>
            <a:pPr indent="-285764" lvl="0" marL="285764" marR="0" rtl="0" algn="l">
              <a:lnSpc>
                <a:spcPct val="109375"/>
              </a:lnSpc>
              <a:spcBef>
                <a:spcPts val="0"/>
              </a:spcBef>
              <a:spcAft>
                <a:spcPts val="0"/>
              </a:spcAft>
              <a:buClr>
                <a:srgbClr val="2A2828"/>
              </a:buClr>
              <a:buSzPts val="1600"/>
              <a:buFont typeface="Inter"/>
              <a:buChar char="•"/>
            </a:pPr>
            <a:r>
              <a:rPr b="1" i="0" lang="en-US" sz="1600" u="none" cap="none" strike="noStrike">
                <a:solidFill>
                  <a:srgbClr val="2A2828"/>
                </a:solidFill>
                <a:latin typeface="Inter"/>
                <a:ea typeface="Inter"/>
                <a:cs typeface="Inter"/>
                <a:sym typeface="Inter"/>
              </a:rPr>
              <a:t>Biografia:</a:t>
            </a:r>
            <a:r>
              <a:rPr b="0" i="0" lang="en-US" sz="1600" u="none" cap="none" strike="noStrike">
                <a:solidFill>
                  <a:schemeClr val="dk1"/>
                </a:solidFill>
                <a:latin typeface="Inter"/>
                <a:ea typeface="Inter"/>
                <a:cs typeface="Inter"/>
                <a:sym typeface="Inter"/>
              </a:rPr>
              <a:t> 💖 </a:t>
            </a:r>
            <a:r>
              <a:rPr b="0" i="0" lang="en-US" sz="1600" u="none" cap="none" strike="noStrike">
                <a:solidFill>
                  <a:srgbClr val="2A2828"/>
                </a:solidFill>
                <a:latin typeface="Inter"/>
                <a:ea typeface="Inter"/>
                <a:cs typeface="Inter"/>
                <a:sym typeface="Inter"/>
              </a:rPr>
              <a:t>Danza. Cani. Club di recitazione.</a:t>
            </a:r>
            <a:endParaRPr b="0" i="0" sz="1600" u="none" cap="none" strike="noStrike">
              <a:solidFill>
                <a:schemeClr val="dk1"/>
              </a:solidFill>
              <a:latin typeface="Arial"/>
              <a:ea typeface="Arial"/>
              <a:cs typeface="Arial"/>
              <a:sym typeface="Arial"/>
            </a:endParaRPr>
          </a:p>
        </p:txBody>
      </p:sp>
      <p:sp>
        <p:nvSpPr>
          <p:cNvPr id="288" name="Google Shape;288;p13"/>
          <p:cNvSpPr/>
          <p:nvPr/>
        </p:nvSpPr>
        <p:spPr>
          <a:xfrm>
            <a:off x="661492" y="4674691"/>
            <a:ext cx="4355008" cy="290366"/>
          </a:xfrm>
          <a:prstGeom prst="rect">
            <a:avLst/>
          </a:prstGeom>
          <a:noFill/>
          <a:ln>
            <a:noFill/>
          </a:ln>
        </p:spPr>
        <p:txBody>
          <a:bodyPr anchorCtr="0" anchor="t" bIns="0" lIns="0" spcFirstLastPara="1" rIns="0" wrap="square" tIns="0">
            <a:noAutofit/>
          </a:bodyPr>
          <a:lstStyle/>
          <a:p>
            <a:pPr indent="-285764" lvl="0" marL="285764" marR="0" rtl="0" algn="l">
              <a:lnSpc>
                <a:spcPct val="109375"/>
              </a:lnSpc>
              <a:spcBef>
                <a:spcPts val="0"/>
              </a:spcBef>
              <a:spcAft>
                <a:spcPts val="0"/>
              </a:spcAft>
              <a:buClr>
                <a:srgbClr val="2A2828"/>
              </a:buClr>
              <a:buSzPts val="1600"/>
              <a:buFont typeface="Inter"/>
              <a:buChar char="•"/>
            </a:pPr>
            <a:r>
              <a:rPr b="1" i="0" lang="en-US" sz="1600" u="none" cap="none" strike="noStrike">
                <a:solidFill>
                  <a:srgbClr val="2A2828"/>
                </a:solidFill>
                <a:latin typeface="Inter"/>
                <a:ea typeface="Inter"/>
                <a:cs typeface="Inter"/>
                <a:sym typeface="Inter"/>
              </a:rPr>
              <a:t>Luogo: </a:t>
            </a:r>
            <a:r>
              <a:rPr b="0" i="0" lang="en-US" sz="1600" u="none" cap="none" strike="noStrike">
                <a:solidFill>
                  <a:srgbClr val="2A2828"/>
                </a:solidFill>
                <a:latin typeface="Inter"/>
                <a:ea typeface="Inter"/>
                <a:cs typeface="Inter"/>
                <a:sym typeface="Inter"/>
              </a:rPr>
              <a:t>Boston | Matricola alla Eastview High</a:t>
            </a:r>
            <a:endParaRPr b="0" i="0" sz="1600" u="none" cap="none" strike="noStrike">
              <a:solidFill>
                <a:schemeClr val="dk1"/>
              </a:solidFill>
              <a:latin typeface="Arial"/>
              <a:ea typeface="Arial"/>
              <a:cs typeface="Arial"/>
              <a:sym typeface="Arial"/>
            </a:endParaRPr>
          </a:p>
        </p:txBody>
      </p:sp>
      <p:sp>
        <p:nvSpPr>
          <p:cNvPr id="289" name="Google Shape;289;p13"/>
          <p:cNvSpPr/>
          <p:nvPr/>
        </p:nvSpPr>
        <p:spPr>
          <a:xfrm>
            <a:off x="661492" y="5143851"/>
            <a:ext cx="4140002" cy="233164"/>
          </a:xfrm>
          <a:prstGeom prst="rect">
            <a:avLst/>
          </a:prstGeom>
          <a:noFill/>
          <a:ln>
            <a:noFill/>
          </a:ln>
        </p:spPr>
        <p:txBody>
          <a:bodyPr anchorCtr="0" anchor="t" bIns="0" lIns="0" spcFirstLastPara="1" rIns="0" wrap="square" tIns="0">
            <a:noAutofit/>
          </a:bodyPr>
          <a:lstStyle/>
          <a:p>
            <a:pPr indent="-285764" lvl="0" marL="285764" marR="0" rtl="0" algn="l">
              <a:lnSpc>
                <a:spcPct val="109375"/>
              </a:lnSpc>
              <a:spcBef>
                <a:spcPts val="0"/>
              </a:spcBef>
              <a:spcAft>
                <a:spcPts val="0"/>
              </a:spcAft>
              <a:buClr>
                <a:srgbClr val="2A2828"/>
              </a:buClr>
              <a:buSzPts val="1600"/>
              <a:buFont typeface="Inter"/>
              <a:buChar char="•"/>
            </a:pPr>
            <a:r>
              <a:rPr b="1" i="0" lang="en-US" sz="1600" u="none" cap="none" strike="noStrike">
                <a:solidFill>
                  <a:srgbClr val="2A2828"/>
                </a:solidFill>
                <a:latin typeface="Inter"/>
                <a:ea typeface="Inter"/>
                <a:cs typeface="Inter"/>
                <a:sym typeface="Inter"/>
              </a:rPr>
              <a:t>Data di nascita: </a:t>
            </a:r>
            <a:r>
              <a:rPr b="0" i="0" lang="en-US" sz="1600" u="none" cap="none" strike="noStrike">
                <a:solidFill>
                  <a:srgbClr val="2A2828"/>
                </a:solidFill>
                <a:latin typeface="Inter"/>
                <a:ea typeface="Inter"/>
                <a:cs typeface="Inter"/>
                <a:sym typeface="Inter"/>
              </a:rPr>
              <a:t>Leone</a:t>
            </a:r>
            <a:r>
              <a:rPr b="0" i="0" lang="en-US" sz="1600" u="none" cap="none" strike="noStrike">
                <a:solidFill>
                  <a:schemeClr val="dk1"/>
                </a:solidFill>
                <a:latin typeface="Inter"/>
                <a:ea typeface="Inter"/>
                <a:cs typeface="Inter"/>
                <a:sym typeface="Inter"/>
              </a:rPr>
              <a:t> ♌ </a:t>
            </a:r>
            <a:r>
              <a:rPr b="0" i="0" lang="en-US" sz="1600" u="none" cap="none" strike="noStrike">
                <a:solidFill>
                  <a:srgbClr val="2A2828"/>
                </a:solidFill>
                <a:latin typeface="Inter"/>
                <a:ea typeface="Inter"/>
                <a:cs typeface="Inter"/>
                <a:sym typeface="Inter"/>
              </a:rPr>
              <a:t>| 08.08.2009</a:t>
            </a:r>
            <a:endParaRPr b="0" i="0" sz="1600" u="none" cap="none" strike="noStrike">
              <a:solidFill>
                <a:schemeClr val="dk1"/>
              </a:solidFill>
              <a:latin typeface="Arial"/>
              <a:ea typeface="Arial"/>
              <a:cs typeface="Arial"/>
              <a:sym typeface="Arial"/>
            </a:endParaRPr>
          </a:p>
        </p:txBody>
      </p:sp>
      <p:sp>
        <p:nvSpPr>
          <p:cNvPr id="290" name="Google Shape;290;p13"/>
          <p:cNvSpPr/>
          <p:nvPr/>
        </p:nvSpPr>
        <p:spPr>
          <a:xfrm>
            <a:off x="661492" y="5353646"/>
            <a:ext cx="4140002" cy="226814"/>
          </a:xfrm>
          <a:prstGeom prst="rect">
            <a:avLst/>
          </a:prstGeom>
          <a:noFill/>
          <a:ln>
            <a:noFill/>
          </a:ln>
        </p:spPr>
        <p:txBody>
          <a:bodyPr anchorCtr="0" anchor="t" bIns="0" lIns="0" spcFirstLastPara="1" rIns="0" wrap="square" tIns="0">
            <a:noAutofit/>
          </a:bodyPr>
          <a:lstStyle/>
          <a:p>
            <a:pPr indent="-285764" lvl="0" marL="285764" marR="0" rtl="0" algn="l">
              <a:lnSpc>
                <a:spcPct val="109375"/>
              </a:lnSpc>
              <a:spcBef>
                <a:spcPts val="0"/>
              </a:spcBef>
              <a:spcAft>
                <a:spcPts val="0"/>
              </a:spcAft>
              <a:buClr>
                <a:srgbClr val="2A2828"/>
              </a:buClr>
              <a:buSzPts val="1600"/>
              <a:buFont typeface="Inter"/>
              <a:buChar char="•"/>
            </a:pPr>
            <a:r>
              <a:rPr b="1" i="0" lang="en-US" sz="1600" u="none" cap="none" strike="noStrike">
                <a:solidFill>
                  <a:srgbClr val="2A2828"/>
                </a:solidFill>
                <a:latin typeface="Inter"/>
                <a:ea typeface="Inter"/>
                <a:cs typeface="Inter"/>
                <a:sym typeface="Inter"/>
              </a:rPr>
              <a:t>Contatto: </a:t>
            </a:r>
            <a:r>
              <a:rPr b="0" i="0" lang="en-US" sz="1600" u="none" cap="none" strike="noStrike">
                <a:solidFill>
                  <a:srgbClr val="2A2828"/>
                </a:solidFill>
                <a:latin typeface="Inter"/>
                <a:ea typeface="Inter"/>
                <a:cs typeface="Inter"/>
                <a:sym typeface="Inter"/>
              </a:rPr>
              <a:t>@emily_j_boston08</a:t>
            </a:r>
            <a:endParaRPr b="0" i="0" sz="1600" u="none" cap="none" strike="noStrike">
              <a:solidFill>
                <a:schemeClr val="dk1"/>
              </a:solidFill>
              <a:latin typeface="Arial"/>
              <a:ea typeface="Arial"/>
              <a:cs typeface="Arial"/>
              <a:sym typeface="Arial"/>
            </a:endParaRPr>
          </a:p>
        </p:txBody>
      </p:sp>
      <p:sp>
        <p:nvSpPr>
          <p:cNvPr id="291" name="Google Shape;291;p13"/>
          <p:cNvSpPr/>
          <p:nvPr/>
        </p:nvSpPr>
        <p:spPr>
          <a:xfrm>
            <a:off x="5153720" y="2870723"/>
            <a:ext cx="2126457" cy="265707"/>
          </a:xfrm>
          <a:prstGeom prst="rect">
            <a:avLst/>
          </a:prstGeom>
          <a:noFill/>
          <a:ln>
            <a:noFill/>
          </a:ln>
        </p:spPr>
        <p:txBody>
          <a:bodyPr anchorCtr="0" anchor="t" bIns="0" lIns="0" spcFirstLastPara="1" rIns="0" wrap="square" tIns="0">
            <a:noAutofit/>
          </a:bodyPr>
          <a:lstStyle/>
          <a:p>
            <a:pPr indent="0" lvl="0" marL="0" marR="0" rtl="0" algn="l">
              <a:lnSpc>
                <a:spcPct val="104149"/>
              </a:lnSpc>
              <a:spcBef>
                <a:spcPts val="0"/>
              </a:spcBef>
              <a:spcAft>
                <a:spcPts val="0"/>
              </a:spcAft>
              <a:buClr>
                <a:srgbClr val="000000"/>
              </a:buClr>
              <a:buSzPts val="2000"/>
              <a:buFont typeface="Arial"/>
              <a:buNone/>
            </a:pPr>
            <a:r>
              <a:rPr b="1" i="0" lang="en-US" sz="2000" u="none" cap="none" strike="noStrike">
                <a:solidFill>
                  <a:srgbClr val="0C4DA2"/>
                </a:solidFill>
                <a:latin typeface="Bricolage Grotesque"/>
                <a:ea typeface="Bricolage Grotesque"/>
                <a:cs typeface="Bricolage Grotesque"/>
                <a:sym typeface="Bricolage Grotesque"/>
              </a:rPr>
              <a:t>Post recenti</a:t>
            </a:r>
            <a:endParaRPr b="0" i="0" sz="2000" u="none" cap="none" strike="noStrike">
              <a:solidFill>
                <a:schemeClr val="dk1"/>
              </a:solidFill>
              <a:latin typeface="Arial"/>
              <a:ea typeface="Arial"/>
              <a:cs typeface="Arial"/>
              <a:sym typeface="Arial"/>
            </a:endParaRPr>
          </a:p>
        </p:txBody>
      </p:sp>
      <p:sp>
        <p:nvSpPr>
          <p:cNvPr id="292" name="Google Shape;292;p13"/>
          <p:cNvSpPr/>
          <p:nvPr/>
        </p:nvSpPr>
        <p:spPr>
          <a:xfrm>
            <a:off x="5153718" y="3278113"/>
            <a:ext cx="6771581" cy="459979"/>
          </a:xfrm>
          <a:prstGeom prst="rect">
            <a:avLst/>
          </a:prstGeom>
          <a:noFill/>
          <a:ln>
            <a:noFill/>
          </a:ln>
        </p:spPr>
        <p:txBody>
          <a:bodyPr anchorCtr="0" anchor="t" bIns="0" lIns="0" spcFirstLastPara="1" rIns="0" wrap="square" tIns="0">
            <a:noAutofit/>
          </a:bodyPr>
          <a:lstStyle/>
          <a:p>
            <a:pPr indent="-285764" lvl="0" marL="285764" marR="0" rtl="0" algn="l">
              <a:lnSpc>
                <a:spcPct val="109375"/>
              </a:lnSpc>
              <a:spcBef>
                <a:spcPts val="0"/>
              </a:spcBef>
              <a:spcAft>
                <a:spcPts val="0"/>
              </a:spcAft>
              <a:buClr>
                <a:schemeClr val="dk1"/>
              </a:buClr>
              <a:buSzPts val="1600"/>
              <a:buFont typeface="Inter"/>
              <a:buChar char="•"/>
            </a:pPr>
            <a:r>
              <a:rPr b="0" i="0" lang="en-US" sz="1600" u="none" cap="none" strike="noStrike">
                <a:solidFill>
                  <a:schemeClr val="dk1"/>
                </a:solidFill>
                <a:latin typeface="Inter"/>
                <a:ea typeface="Inter"/>
                <a:cs typeface="Inter"/>
                <a:sym typeface="Inter"/>
              </a:rPr>
              <a:t>📸 </a:t>
            </a:r>
            <a:r>
              <a:rPr b="0" i="0" lang="en-US" sz="1600" u="none" cap="none" strike="noStrike">
                <a:solidFill>
                  <a:srgbClr val="2A2828"/>
                </a:solidFill>
                <a:latin typeface="Inter"/>
                <a:ea typeface="Inter"/>
                <a:cs typeface="Inter"/>
                <a:sym typeface="Inter"/>
              </a:rPr>
              <a:t>Foto davanti al cartello della scuola: "Primo giorno di terza media alla Eastview! Sono così nervosa</a:t>
            </a:r>
            <a:r>
              <a:rPr b="0" i="1" lang="en-US" sz="1600" u="none" cap="none" strike="noStrike">
                <a:solidFill>
                  <a:schemeClr val="dk1"/>
                </a:solidFill>
                <a:latin typeface="Inter"/>
                <a:ea typeface="Inter"/>
                <a:cs typeface="Inter"/>
                <a:sym typeface="Inter"/>
              </a:rPr>
              <a:t> 😬 </a:t>
            </a:r>
            <a:r>
              <a:rPr b="0" i="0" lang="en-US" sz="1600" u="none" cap="none" strike="noStrike">
                <a:solidFill>
                  <a:srgbClr val="2A2828"/>
                </a:solidFill>
                <a:latin typeface="Inter"/>
                <a:ea typeface="Inter"/>
                <a:cs typeface="Inter"/>
                <a:sym typeface="Inter"/>
              </a:rPr>
              <a:t>ma anche emozionata!!"</a:t>
            </a:r>
            <a:endParaRPr b="0" i="0" sz="1600" u="none" cap="none" strike="noStrike">
              <a:solidFill>
                <a:schemeClr val="dk1"/>
              </a:solidFill>
              <a:latin typeface="Arial"/>
              <a:ea typeface="Arial"/>
              <a:cs typeface="Arial"/>
              <a:sym typeface="Arial"/>
            </a:endParaRPr>
          </a:p>
        </p:txBody>
      </p:sp>
      <p:sp>
        <p:nvSpPr>
          <p:cNvPr id="293" name="Google Shape;293;p13"/>
          <p:cNvSpPr/>
          <p:nvPr/>
        </p:nvSpPr>
        <p:spPr>
          <a:xfrm>
            <a:off x="5016500" y="3814166"/>
            <a:ext cx="6908799" cy="443012"/>
          </a:xfrm>
          <a:prstGeom prst="rect">
            <a:avLst/>
          </a:prstGeom>
          <a:noFill/>
          <a:ln>
            <a:noFill/>
          </a:ln>
        </p:spPr>
        <p:txBody>
          <a:bodyPr anchorCtr="0" anchor="t" bIns="0" lIns="0" spcFirstLastPara="1" rIns="0" wrap="square" tIns="0">
            <a:noAutofit/>
          </a:bodyPr>
          <a:lstStyle/>
          <a:p>
            <a:pPr indent="-285764" lvl="0" marL="285764" marR="0" rtl="0" algn="l">
              <a:lnSpc>
                <a:spcPct val="109375"/>
              </a:lnSpc>
              <a:spcBef>
                <a:spcPts val="0"/>
              </a:spcBef>
              <a:spcAft>
                <a:spcPts val="0"/>
              </a:spcAft>
              <a:buClr>
                <a:schemeClr val="dk1"/>
              </a:buClr>
              <a:buSzPts val="1600"/>
              <a:buFont typeface="Inter"/>
              <a:buChar char="•"/>
            </a:pPr>
            <a:r>
              <a:rPr b="0" i="0" lang="en-US" sz="1600" u="none" cap="none" strike="noStrike">
                <a:solidFill>
                  <a:schemeClr val="dk1"/>
                </a:solidFill>
                <a:latin typeface="Inter"/>
                <a:ea typeface="Inter"/>
                <a:cs typeface="Inter"/>
                <a:sym typeface="Inter"/>
              </a:rPr>
              <a:t>📸 </a:t>
            </a:r>
            <a:r>
              <a:rPr b="0" i="0" lang="en-US" sz="1600" u="none" cap="none" strike="noStrike">
                <a:solidFill>
                  <a:srgbClr val="2A2828"/>
                </a:solidFill>
                <a:latin typeface="Inter"/>
                <a:ea typeface="Inter"/>
                <a:cs typeface="Inter"/>
                <a:sym typeface="Inter"/>
              </a:rPr>
              <a:t>Storia della camera da letto con i trofei: "Il mio piccolo mondo</a:t>
            </a:r>
            <a:r>
              <a:rPr b="0" i="1" lang="en-US" sz="1600" u="none" cap="none" strike="noStrike">
                <a:solidFill>
                  <a:schemeClr val="dk1"/>
                </a:solidFill>
                <a:latin typeface="Inter"/>
                <a:ea typeface="Inter"/>
                <a:cs typeface="Inter"/>
                <a:sym typeface="Inter"/>
              </a:rPr>
              <a:t> 💕 </a:t>
            </a:r>
            <a:r>
              <a:rPr b="0" i="0" lang="en-US" sz="1600" u="none" cap="none" strike="noStrike">
                <a:solidFill>
                  <a:srgbClr val="2A2828"/>
                </a:solidFill>
                <a:latin typeface="Inter"/>
                <a:ea typeface="Inter"/>
                <a:cs typeface="Inter"/>
                <a:sym typeface="Inter"/>
              </a:rPr>
              <a:t>#SafeSpace"</a:t>
            </a:r>
            <a:endParaRPr b="0" i="0" sz="1600" u="none" cap="none" strike="noStrike">
              <a:solidFill>
                <a:schemeClr val="dk1"/>
              </a:solidFill>
              <a:latin typeface="Arial"/>
              <a:ea typeface="Arial"/>
              <a:cs typeface="Arial"/>
              <a:sym typeface="Arial"/>
            </a:endParaRPr>
          </a:p>
        </p:txBody>
      </p:sp>
      <p:sp>
        <p:nvSpPr>
          <p:cNvPr id="294" name="Google Shape;294;p13"/>
          <p:cNvSpPr/>
          <p:nvPr/>
        </p:nvSpPr>
        <p:spPr>
          <a:xfrm>
            <a:off x="5153719" y="4355009"/>
            <a:ext cx="6383040" cy="233164"/>
          </a:xfrm>
          <a:prstGeom prst="rect">
            <a:avLst/>
          </a:prstGeom>
          <a:noFill/>
          <a:ln>
            <a:noFill/>
          </a:ln>
        </p:spPr>
        <p:txBody>
          <a:bodyPr anchorCtr="0" anchor="t" bIns="0" lIns="0" spcFirstLastPara="1" rIns="0" wrap="square" tIns="0">
            <a:noAutofit/>
          </a:bodyPr>
          <a:lstStyle/>
          <a:p>
            <a:pPr indent="-285764" lvl="0" marL="285764" marR="0" rtl="0" algn="l">
              <a:lnSpc>
                <a:spcPct val="109375"/>
              </a:lnSpc>
              <a:spcBef>
                <a:spcPts val="0"/>
              </a:spcBef>
              <a:spcAft>
                <a:spcPts val="0"/>
              </a:spcAft>
              <a:buClr>
                <a:schemeClr val="dk1"/>
              </a:buClr>
              <a:buSzPts val="1600"/>
              <a:buFont typeface="Inter"/>
              <a:buChar char="•"/>
            </a:pPr>
            <a:r>
              <a:rPr b="0" i="0" lang="en-US" sz="1600" u="none" cap="none" strike="noStrike">
                <a:solidFill>
                  <a:schemeClr val="dk1"/>
                </a:solidFill>
                <a:latin typeface="Inter"/>
                <a:ea typeface="Inter"/>
                <a:cs typeface="Inter"/>
                <a:sym typeface="Inter"/>
              </a:rPr>
              <a:t>🎥 </a:t>
            </a:r>
            <a:r>
              <a:rPr b="0" i="0" lang="en-US" sz="1600" u="none" cap="none" strike="noStrike">
                <a:solidFill>
                  <a:srgbClr val="2A2828"/>
                </a:solidFill>
                <a:latin typeface="Inter"/>
                <a:ea typeface="Inter"/>
                <a:cs typeface="Inter"/>
                <a:sym typeface="Inter"/>
              </a:rPr>
              <a:t>TikTok mentre porta a spasso il cane: "Nuovo percorso per le passeggiate</a:t>
            </a:r>
            <a:r>
              <a:rPr b="0" i="1" lang="en-US" sz="1600" u="none" cap="none" strike="noStrike">
                <a:solidFill>
                  <a:schemeClr val="dk1"/>
                </a:solidFill>
                <a:latin typeface="Inter"/>
                <a:ea typeface="Inter"/>
                <a:cs typeface="Inter"/>
                <a:sym typeface="Inter"/>
              </a:rPr>
              <a:t> 🐾🏠 </a:t>
            </a:r>
            <a:r>
              <a:rPr b="0" i="0" lang="en-US" sz="1600" u="none" cap="none" strike="noStrike">
                <a:solidFill>
                  <a:srgbClr val="2A2828"/>
                </a:solidFill>
                <a:latin typeface="Inter"/>
                <a:ea typeface="Inter"/>
                <a:cs typeface="Inter"/>
                <a:sym typeface="Inter"/>
              </a:rPr>
              <a:t>#MapleLane"</a:t>
            </a:r>
            <a:endParaRPr b="0" i="0" sz="1600" u="none" cap="none" strike="noStrike">
              <a:solidFill>
                <a:schemeClr val="dk1"/>
              </a:solidFill>
              <a:latin typeface="Arial"/>
              <a:ea typeface="Arial"/>
              <a:cs typeface="Arial"/>
              <a:sym typeface="Arial"/>
            </a:endParaRPr>
          </a:p>
        </p:txBody>
      </p:sp>
      <p:sp>
        <p:nvSpPr>
          <p:cNvPr id="295" name="Google Shape;295;p13"/>
          <p:cNvSpPr/>
          <p:nvPr/>
        </p:nvSpPr>
        <p:spPr>
          <a:xfrm>
            <a:off x="5153719" y="4637782"/>
            <a:ext cx="6771580" cy="297132"/>
          </a:xfrm>
          <a:prstGeom prst="rect">
            <a:avLst/>
          </a:prstGeom>
          <a:noFill/>
          <a:ln>
            <a:noFill/>
          </a:ln>
        </p:spPr>
        <p:txBody>
          <a:bodyPr anchorCtr="0" anchor="t" bIns="0" lIns="0" spcFirstLastPara="1" rIns="0" wrap="square" tIns="0">
            <a:noAutofit/>
          </a:bodyPr>
          <a:lstStyle/>
          <a:p>
            <a:pPr indent="-285764" lvl="0" marL="285764" marR="0" rtl="0" algn="l">
              <a:lnSpc>
                <a:spcPct val="109375"/>
              </a:lnSpc>
              <a:spcBef>
                <a:spcPts val="0"/>
              </a:spcBef>
              <a:spcAft>
                <a:spcPts val="0"/>
              </a:spcAft>
              <a:buClr>
                <a:schemeClr val="dk1"/>
              </a:buClr>
              <a:buSzPts val="1600"/>
              <a:buFont typeface="Inter"/>
              <a:buChar char="•"/>
            </a:pPr>
            <a:r>
              <a:rPr b="0" i="0" lang="en-US" sz="1600" u="none" cap="none" strike="noStrike">
                <a:solidFill>
                  <a:schemeClr val="dk1"/>
                </a:solidFill>
                <a:latin typeface="Inter"/>
                <a:ea typeface="Inter"/>
                <a:cs typeface="Inter"/>
                <a:sym typeface="Inter"/>
              </a:rPr>
              <a:t>📸 </a:t>
            </a:r>
            <a:r>
              <a:rPr b="0" i="0" lang="en-US" sz="1600" u="none" cap="none" strike="noStrike">
                <a:solidFill>
                  <a:srgbClr val="2A2828"/>
                </a:solidFill>
                <a:latin typeface="Inter"/>
                <a:ea typeface="Inter"/>
                <a:cs typeface="Inter"/>
                <a:sym typeface="Inter"/>
              </a:rPr>
              <a:t>Selfie con la mia migliore amica allo SugarBrew Café, Cambridge</a:t>
            </a:r>
            <a:endParaRPr b="0" i="0" sz="1600" u="none" cap="none" strike="noStrike">
              <a:solidFill>
                <a:schemeClr val="dk1"/>
              </a:solidFill>
              <a:latin typeface="Arial"/>
              <a:ea typeface="Arial"/>
              <a:cs typeface="Arial"/>
              <a:sym typeface="Arial"/>
            </a:endParaRPr>
          </a:p>
        </p:txBody>
      </p:sp>
      <p:sp>
        <p:nvSpPr>
          <p:cNvPr id="296" name="Google Shape;296;p13"/>
          <p:cNvSpPr/>
          <p:nvPr/>
        </p:nvSpPr>
        <p:spPr>
          <a:xfrm>
            <a:off x="5153719" y="5072756"/>
            <a:ext cx="6383040" cy="233164"/>
          </a:xfrm>
          <a:prstGeom prst="rect">
            <a:avLst/>
          </a:prstGeom>
          <a:noFill/>
          <a:ln>
            <a:noFill/>
          </a:ln>
        </p:spPr>
        <p:txBody>
          <a:bodyPr anchorCtr="0" anchor="t" bIns="0" lIns="0" spcFirstLastPara="1" rIns="0" wrap="square" tIns="0">
            <a:noAutofit/>
          </a:bodyPr>
          <a:lstStyle/>
          <a:p>
            <a:pPr indent="-285764" lvl="0" marL="285764" marR="0" rtl="0" algn="l">
              <a:lnSpc>
                <a:spcPct val="109375"/>
              </a:lnSpc>
              <a:spcBef>
                <a:spcPts val="0"/>
              </a:spcBef>
              <a:spcAft>
                <a:spcPts val="0"/>
              </a:spcAft>
              <a:buClr>
                <a:schemeClr val="dk1"/>
              </a:buClr>
              <a:buSzPts val="1600"/>
              <a:buFont typeface="Inter"/>
              <a:buChar char="•"/>
            </a:pPr>
            <a:r>
              <a:rPr b="0" i="0" lang="en-US" sz="1600" u="none" cap="none" strike="noStrike">
                <a:solidFill>
                  <a:schemeClr val="dk1"/>
                </a:solidFill>
                <a:latin typeface="Inter"/>
                <a:ea typeface="Inter"/>
                <a:cs typeface="Inter"/>
                <a:sym typeface="Inter"/>
              </a:rPr>
              <a:t>📸 </a:t>
            </a:r>
            <a:r>
              <a:rPr b="0" i="0" lang="en-US" sz="1600" u="none" cap="none" strike="noStrike">
                <a:solidFill>
                  <a:srgbClr val="2A2828"/>
                </a:solidFill>
                <a:latin typeface="Inter"/>
                <a:ea typeface="Inter"/>
                <a:cs typeface="Inter"/>
                <a:sym typeface="Inter"/>
              </a:rPr>
              <a:t>Foto della tessera studentesca (parzialmente sfocata ma identificabile)</a:t>
            </a:r>
            <a:endParaRPr b="0" i="0" sz="1600" u="none" cap="none" strike="noStrike">
              <a:solidFill>
                <a:schemeClr val="dk1"/>
              </a:solidFill>
              <a:latin typeface="Arial"/>
              <a:ea typeface="Arial"/>
              <a:cs typeface="Arial"/>
              <a:sym typeface="Arial"/>
            </a:endParaRPr>
          </a:p>
        </p:txBody>
      </p:sp>
      <p:sp>
        <p:nvSpPr>
          <p:cNvPr id="297" name="Google Shape;297;p13"/>
          <p:cNvSpPr/>
          <p:nvPr/>
        </p:nvSpPr>
        <p:spPr>
          <a:xfrm>
            <a:off x="5153719" y="5624117"/>
            <a:ext cx="6383040" cy="233164"/>
          </a:xfrm>
          <a:prstGeom prst="rect">
            <a:avLst/>
          </a:prstGeom>
          <a:noFill/>
          <a:ln>
            <a:noFill/>
          </a:ln>
        </p:spPr>
        <p:txBody>
          <a:bodyPr anchorCtr="0" anchor="t" bIns="0" lIns="0" spcFirstLastPara="1" rIns="0" wrap="square" tIns="0">
            <a:noAutofit/>
          </a:bodyPr>
          <a:lstStyle/>
          <a:p>
            <a:pPr indent="-285764" lvl="0" marL="285764" marR="0" rtl="0" algn="l">
              <a:lnSpc>
                <a:spcPct val="109375"/>
              </a:lnSpc>
              <a:spcBef>
                <a:spcPts val="0"/>
              </a:spcBef>
              <a:spcAft>
                <a:spcPts val="0"/>
              </a:spcAft>
              <a:buClr>
                <a:schemeClr val="dk1"/>
              </a:buClr>
              <a:buSzPts val="1600"/>
              <a:buFont typeface="Inter"/>
              <a:buChar char="•"/>
            </a:pPr>
            <a:r>
              <a:rPr b="0" i="0" lang="en-US" sz="1600" u="none" cap="none" strike="noStrike">
                <a:solidFill>
                  <a:schemeClr val="dk1"/>
                </a:solidFill>
                <a:latin typeface="Inter"/>
                <a:ea typeface="Inter"/>
                <a:cs typeface="Inter"/>
                <a:sym typeface="Inter"/>
              </a:rPr>
              <a:t>📸 </a:t>
            </a:r>
            <a:r>
              <a:rPr b="0" i="0" lang="en-US" sz="1600" u="none" cap="none" strike="noStrike">
                <a:solidFill>
                  <a:srgbClr val="2A2828"/>
                </a:solidFill>
                <a:latin typeface="Inter"/>
                <a:ea typeface="Inter"/>
                <a:cs typeface="Inter"/>
                <a:sym typeface="Inter"/>
              </a:rPr>
              <a:t>Conto alla rovescia: "3 GIORNI alla Florida!!!</a:t>
            </a:r>
            <a:r>
              <a:rPr b="0" i="1" lang="en-US" sz="1600" u="none" cap="none" strike="noStrike">
                <a:solidFill>
                  <a:schemeClr val="dk1"/>
                </a:solidFill>
                <a:latin typeface="Inter"/>
                <a:ea typeface="Inter"/>
                <a:cs typeface="Inter"/>
                <a:sym typeface="Inter"/>
              </a:rPr>
              <a:t> 🏖️ </a:t>
            </a:r>
            <a:r>
              <a:rPr b="0" i="0" lang="en-US" sz="1600" u="none" cap="none" strike="noStrike">
                <a:solidFill>
                  <a:srgbClr val="2A2828"/>
                </a:solidFill>
                <a:latin typeface="Inter"/>
                <a:ea typeface="Inter"/>
                <a:cs typeface="Inter"/>
                <a:sym typeface="Inter"/>
              </a:rPr>
              <a:t>#FamilyTrip"</a:t>
            </a:r>
            <a:endParaRPr b="0" i="0" sz="1600" u="none" cap="none" strike="noStrike">
              <a:solidFill>
                <a:schemeClr val="dk1"/>
              </a:solidFill>
              <a:latin typeface="Arial"/>
              <a:ea typeface="Arial"/>
              <a:cs typeface="Arial"/>
              <a:sym typeface="Arial"/>
            </a:endParaRPr>
          </a:p>
        </p:txBody>
      </p:sp>
      <p:sp>
        <p:nvSpPr>
          <p:cNvPr id="298" name="Google Shape;298;p13"/>
          <p:cNvSpPr/>
          <p:nvPr/>
        </p:nvSpPr>
        <p:spPr>
          <a:xfrm>
            <a:off x="661492" y="5967514"/>
            <a:ext cx="10727332" cy="619617"/>
          </a:xfrm>
          <a:prstGeom prst="roundRect">
            <a:avLst>
              <a:gd fmla="val 9887" name="adj"/>
            </a:avLst>
          </a:prstGeom>
          <a:solidFill>
            <a:srgbClr val="FFF5B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Arial"/>
              <a:ea typeface="Arial"/>
              <a:cs typeface="Arial"/>
              <a:sym typeface="Arial"/>
            </a:endParaRPr>
          </a:p>
        </p:txBody>
      </p:sp>
      <p:pic>
        <p:nvPicPr>
          <p:cNvPr descr="preencoded.png" id="299" name="Google Shape;299;p13"/>
          <p:cNvPicPr preferRelativeResize="0"/>
          <p:nvPr/>
        </p:nvPicPr>
        <p:blipFill rotWithShape="1">
          <a:blip r:embed="rId4">
            <a:alphaModFix/>
          </a:blip>
          <a:srcRect b="0" l="0" r="0" t="0"/>
          <a:stretch/>
        </p:blipFill>
        <p:spPr>
          <a:xfrm>
            <a:off x="803176" y="5887939"/>
            <a:ext cx="177205" cy="141684"/>
          </a:xfrm>
          <a:prstGeom prst="rect">
            <a:avLst/>
          </a:prstGeom>
          <a:noFill/>
          <a:ln>
            <a:noFill/>
          </a:ln>
        </p:spPr>
      </p:pic>
      <p:sp>
        <p:nvSpPr>
          <p:cNvPr id="300" name="Google Shape;300;p13"/>
          <p:cNvSpPr/>
          <p:nvPr/>
        </p:nvSpPr>
        <p:spPr>
          <a:xfrm>
            <a:off x="1122065" y="6050508"/>
            <a:ext cx="10266759" cy="226814"/>
          </a:xfrm>
          <a:prstGeom prst="rect">
            <a:avLst/>
          </a:prstGeom>
          <a:noFill/>
          <a:ln>
            <a:noFill/>
          </a:ln>
        </p:spPr>
        <p:txBody>
          <a:bodyPr anchorCtr="0" anchor="t" bIns="0" lIns="0" spcFirstLastPara="1" rIns="0" wrap="square" tIns="0">
            <a:noAutofit/>
          </a:bodyPr>
          <a:lstStyle/>
          <a:p>
            <a:pPr indent="0" lvl="0" marL="0" marR="0" rtl="0" algn="l">
              <a:lnSpc>
                <a:spcPct val="87500"/>
              </a:lnSpc>
              <a:spcBef>
                <a:spcPts val="0"/>
              </a:spcBef>
              <a:spcAft>
                <a:spcPts val="0"/>
              </a:spcAft>
              <a:buClr>
                <a:srgbClr val="000000"/>
              </a:buClr>
              <a:buSzPts val="2000"/>
              <a:buFont typeface="Arial"/>
              <a:buNone/>
            </a:pPr>
            <a:r>
              <a:rPr b="1" i="0" lang="en-US" sz="2000" u="none" cap="none" strike="noStrike">
                <a:solidFill>
                  <a:schemeClr val="dk1"/>
                </a:solidFill>
                <a:latin typeface="Inter"/>
                <a:ea typeface="Inter"/>
                <a:cs typeface="Inter"/>
                <a:sym typeface="Inter"/>
              </a:rPr>
              <a:t>Tema di discussione: </a:t>
            </a:r>
            <a:r>
              <a:rPr b="0" i="0" lang="en-US" sz="2000" u="none" cap="none" strike="noStrike">
                <a:solidFill>
                  <a:schemeClr val="dk1"/>
                </a:solidFill>
                <a:latin typeface="Inter"/>
                <a:ea typeface="Inter"/>
                <a:cs typeface="Inter"/>
                <a:sym typeface="Inter"/>
              </a:rPr>
              <a:t>quali problemi relativi alla privacy e alla sicurezza noti nell'impronta digitale di Emily?</a:t>
            </a:r>
            <a:endParaRPr b="0" i="0" sz="2000" u="none" cap="none" strike="noStrike">
              <a:solidFill>
                <a:schemeClr val="dk1"/>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5" name="Shape 305"/>
        <p:cNvGrpSpPr/>
        <p:nvPr/>
      </p:nvGrpSpPr>
      <p:grpSpPr>
        <a:xfrm>
          <a:off x="0" y="0"/>
          <a:ext cx="0" cy="0"/>
          <a:chOff x="0" y="0"/>
          <a:chExt cx="0" cy="0"/>
        </a:xfrm>
      </p:grpSpPr>
      <p:pic>
        <p:nvPicPr>
          <p:cNvPr descr="preencoded.png" id="306" name="Google Shape;306;p14"/>
          <p:cNvPicPr preferRelativeResize="0"/>
          <p:nvPr/>
        </p:nvPicPr>
        <p:blipFill rotWithShape="1">
          <a:blip r:embed="rId3">
            <a:alphaModFix/>
          </a:blip>
          <a:srcRect b="0" l="0" r="0" t="0"/>
          <a:stretch/>
        </p:blipFill>
        <p:spPr>
          <a:xfrm>
            <a:off x="8117058" y="-8526"/>
            <a:ext cx="4074942" cy="6858694"/>
          </a:xfrm>
          <a:prstGeom prst="rect">
            <a:avLst/>
          </a:prstGeom>
          <a:noFill/>
          <a:ln>
            <a:noFill/>
          </a:ln>
        </p:spPr>
      </p:pic>
      <p:sp>
        <p:nvSpPr>
          <p:cNvPr id="307" name="Google Shape;307;p14"/>
          <p:cNvSpPr/>
          <p:nvPr/>
        </p:nvSpPr>
        <p:spPr>
          <a:xfrm>
            <a:off x="413280" y="208674"/>
            <a:ext cx="7880849" cy="311745"/>
          </a:xfrm>
          <a:prstGeom prst="rect">
            <a:avLst/>
          </a:prstGeom>
          <a:noFill/>
          <a:ln>
            <a:noFill/>
          </a:ln>
        </p:spPr>
        <p:txBody>
          <a:bodyPr anchorCtr="0" anchor="t" bIns="0" lIns="0" spcFirstLastPara="1" rIns="0" wrap="square" tIns="0">
            <a:noAutofit/>
          </a:bodyPr>
          <a:lstStyle/>
          <a:p>
            <a:pPr indent="0" lvl="0" marL="0" marR="0" rtl="0" algn="l">
              <a:lnSpc>
                <a:spcPct val="60425"/>
              </a:lnSpc>
              <a:spcBef>
                <a:spcPts val="0"/>
              </a:spcBef>
              <a:spcAft>
                <a:spcPts val="0"/>
              </a:spcAft>
              <a:buClr>
                <a:srgbClr val="000000"/>
              </a:buClr>
              <a:buSzPts val="4000"/>
              <a:buFont typeface="Arial"/>
              <a:buNone/>
            </a:pPr>
            <a:r>
              <a:rPr b="1" i="0" lang="en-US" sz="4000" u="none" cap="none" strike="noStrike">
                <a:solidFill>
                  <a:srgbClr val="0C4DA2"/>
                </a:solidFill>
                <a:latin typeface="Bricolage Grotesque"/>
                <a:ea typeface="Bricolage Grotesque"/>
                <a:cs typeface="Bricolage Grotesque"/>
                <a:sym typeface="Bricolage Grotesque"/>
              </a:rPr>
              <a:t>Attività 3: Analisi di casi studio</a:t>
            </a:r>
            <a:endParaRPr b="0" i="0" sz="4000" u="none" cap="none" strike="noStrike">
              <a:solidFill>
                <a:schemeClr val="dk1"/>
              </a:solidFill>
              <a:latin typeface="Arial"/>
              <a:ea typeface="Arial"/>
              <a:cs typeface="Arial"/>
              <a:sym typeface="Arial"/>
            </a:endParaRPr>
          </a:p>
        </p:txBody>
      </p:sp>
      <p:pic>
        <p:nvPicPr>
          <p:cNvPr descr="preencoded.png" id="308" name="Google Shape;308;p14"/>
          <p:cNvPicPr preferRelativeResize="0"/>
          <p:nvPr/>
        </p:nvPicPr>
        <p:blipFill rotWithShape="1">
          <a:blip r:embed="rId4">
            <a:alphaModFix/>
          </a:blip>
          <a:srcRect b="0" l="0" r="0" t="0"/>
          <a:stretch/>
        </p:blipFill>
        <p:spPr>
          <a:xfrm>
            <a:off x="413280" y="2865473"/>
            <a:ext cx="249337" cy="249337"/>
          </a:xfrm>
          <a:prstGeom prst="rect">
            <a:avLst/>
          </a:prstGeom>
          <a:noFill/>
          <a:ln>
            <a:noFill/>
          </a:ln>
        </p:spPr>
      </p:pic>
      <p:sp>
        <p:nvSpPr>
          <p:cNvPr id="309" name="Google Shape;309;p14"/>
          <p:cNvSpPr/>
          <p:nvPr/>
        </p:nvSpPr>
        <p:spPr>
          <a:xfrm>
            <a:off x="842575" y="2731542"/>
            <a:ext cx="2726125" cy="159544"/>
          </a:xfrm>
          <a:prstGeom prst="rect">
            <a:avLst/>
          </a:prstGeom>
          <a:noFill/>
          <a:ln>
            <a:noFill/>
          </a:ln>
        </p:spPr>
        <p:txBody>
          <a:bodyPr anchorCtr="0" anchor="t" bIns="0" lIns="0" spcFirstLastPara="1" rIns="0" wrap="square" tIns="0">
            <a:noAutofit/>
          </a:bodyPr>
          <a:lstStyle/>
          <a:p>
            <a:pPr indent="0" lvl="0" marL="0" marR="0" rtl="0" algn="l">
              <a:lnSpc>
                <a:spcPct val="67166"/>
              </a:lnSpc>
              <a:spcBef>
                <a:spcPts val="0"/>
              </a:spcBef>
              <a:spcAft>
                <a:spcPts val="0"/>
              </a:spcAft>
              <a:buClr>
                <a:srgbClr val="000000"/>
              </a:buClr>
              <a:buSzPts val="1800"/>
              <a:buFont typeface="Arial"/>
              <a:buNone/>
            </a:pPr>
            <a:r>
              <a:rPr b="1" i="0" lang="en-US" sz="1800" u="none" cap="none" strike="noStrike">
                <a:solidFill>
                  <a:srgbClr val="2A2828"/>
                </a:solidFill>
                <a:latin typeface="Bricolage Grotesque"/>
                <a:ea typeface="Bricolage Grotesque"/>
                <a:cs typeface="Bricolage Grotesque"/>
                <a:sym typeface="Bricolage Grotesque"/>
              </a:rPr>
              <a:t>Reazioni emotive</a:t>
            </a:r>
            <a:endParaRPr b="0" i="0" sz="1800" u="none" cap="none" strike="noStrike">
              <a:solidFill>
                <a:schemeClr val="dk1"/>
              </a:solidFill>
              <a:latin typeface="Arial"/>
              <a:ea typeface="Arial"/>
              <a:cs typeface="Arial"/>
              <a:sym typeface="Arial"/>
            </a:endParaRPr>
          </a:p>
        </p:txBody>
      </p:sp>
      <p:sp>
        <p:nvSpPr>
          <p:cNvPr id="310" name="Google Shape;310;p14"/>
          <p:cNvSpPr/>
          <p:nvPr/>
        </p:nvSpPr>
        <p:spPr>
          <a:xfrm>
            <a:off x="827236" y="3228399"/>
            <a:ext cx="7289822" cy="249336"/>
          </a:xfrm>
          <a:prstGeom prst="rect">
            <a:avLst/>
          </a:prstGeom>
          <a:noFill/>
          <a:ln>
            <a:noFill/>
          </a:ln>
        </p:spPr>
        <p:txBody>
          <a:bodyPr anchorCtr="0" anchor="t" bIns="0" lIns="0" spcFirstLastPara="1" rIns="0" wrap="square" tIns="0">
            <a:noAutofit/>
          </a:bodyPr>
          <a:lstStyle/>
          <a:p>
            <a:pPr indent="0" lvl="0" marL="0" marR="0" rtl="0" algn="l">
              <a:lnSpc>
                <a:spcPct val="69444"/>
              </a:lnSpc>
              <a:spcBef>
                <a:spcPts val="0"/>
              </a:spcBef>
              <a:spcAft>
                <a:spcPts val="0"/>
              </a:spcAft>
              <a:buClr>
                <a:srgbClr val="000000"/>
              </a:buClr>
              <a:buSzPts val="1800"/>
              <a:buFont typeface="Arial"/>
              <a:buNone/>
            </a:pPr>
            <a:r>
              <a:rPr b="0" i="0" lang="en-US" sz="1800" u="none" cap="none" strike="noStrike">
                <a:solidFill>
                  <a:srgbClr val="2A2828"/>
                </a:solidFill>
                <a:latin typeface="Inter"/>
                <a:ea typeface="Inter"/>
                <a:cs typeface="Inter"/>
                <a:sym typeface="Inter"/>
              </a:rPr>
              <a:t>Qual è la reazione emotiva di ciascuna persona alla situazione?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rgbClr val="2A2828"/>
                </a:solidFill>
                <a:latin typeface="Inter"/>
                <a:ea typeface="Inter"/>
                <a:cs typeface="Inter"/>
                <a:sym typeface="Inter"/>
              </a:rPr>
              <a:t>Considera il punto di vista degli studenti, dei genitori, degli insegnanti e degli amministratori.</a:t>
            </a:r>
            <a:endParaRPr b="0" i="0" sz="1800" u="none" cap="none" strike="noStrike">
              <a:solidFill>
                <a:schemeClr val="dk1"/>
              </a:solidFill>
              <a:latin typeface="Arial"/>
              <a:ea typeface="Arial"/>
              <a:cs typeface="Arial"/>
              <a:sym typeface="Arial"/>
            </a:endParaRPr>
          </a:p>
        </p:txBody>
      </p:sp>
      <p:pic>
        <p:nvPicPr>
          <p:cNvPr descr="preencoded.png" id="311" name="Google Shape;311;p14"/>
          <p:cNvPicPr preferRelativeResize="0"/>
          <p:nvPr/>
        </p:nvPicPr>
        <p:blipFill rotWithShape="1">
          <a:blip r:embed="rId5">
            <a:alphaModFix/>
          </a:blip>
          <a:srcRect b="0" l="0" r="0" t="0"/>
          <a:stretch/>
        </p:blipFill>
        <p:spPr>
          <a:xfrm>
            <a:off x="413280" y="4025653"/>
            <a:ext cx="249337" cy="249337"/>
          </a:xfrm>
          <a:prstGeom prst="rect">
            <a:avLst/>
          </a:prstGeom>
          <a:noFill/>
          <a:ln>
            <a:noFill/>
          </a:ln>
        </p:spPr>
      </p:pic>
      <p:sp>
        <p:nvSpPr>
          <p:cNvPr id="312" name="Google Shape;312;p14"/>
          <p:cNvSpPr/>
          <p:nvPr/>
        </p:nvSpPr>
        <p:spPr>
          <a:xfrm>
            <a:off x="871969" y="4180187"/>
            <a:ext cx="4766831" cy="155873"/>
          </a:xfrm>
          <a:prstGeom prst="rect">
            <a:avLst/>
          </a:prstGeom>
          <a:noFill/>
          <a:ln>
            <a:noFill/>
          </a:ln>
        </p:spPr>
        <p:txBody>
          <a:bodyPr anchorCtr="0" anchor="t" bIns="0" lIns="0" spcFirstLastPara="1" rIns="0" wrap="square" tIns="0">
            <a:noAutofit/>
          </a:bodyPr>
          <a:lstStyle/>
          <a:p>
            <a:pPr indent="0" lvl="0" marL="0" marR="0" rtl="0" algn="l">
              <a:lnSpc>
                <a:spcPct val="67166"/>
              </a:lnSpc>
              <a:spcBef>
                <a:spcPts val="0"/>
              </a:spcBef>
              <a:spcAft>
                <a:spcPts val="0"/>
              </a:spcAft>
              <a:buClr>
                <a:srgbClr val="000000"/>
              </a:buClr>
              <a:buSzPts val="1800"/>
              <a:buFont typeface="Arial"/>
              <a:buNone/>
            </a:pPr>
            <a:r>
              <a:rPr b="1" i="0" lang="en-US" sz="1800" u="none" cap="none" strike="noStrike">
                <a:solidFill>
                  <a:srgbClr val="2A2828"/>
                </a:solidFill>
                <a:latin typeface="Bricolage Grotesque"/>
                <a:ea typeface="Bricolage Grotesque"/>
                <a:cs typeface="Bricolage Grotesque"/>
                <a:sym typeface="Bricolage Grotesque"/>
              </a:rPr>
              <a:t>Sostegno delle parti interessate</a:t>
            </a:r>
            <a:endParaRPr b="0" i="0" sz="1800" u="none" cap="none" strike="noStrike">
              <a:solidFill>
                <a:schemeClr val="dk1"/>
              </a:solidFill>
              <a:latin typeface="Arial"/>
              <a:ea typeface="Arial"/>
              <a:cs typeface="Arial"/>
              <a:sym typeface="Arial"/>
            </a:endParaRPr>
          </a:p>
        </p:txBody>
      </p:sp>
      <p:sp>
        <p:nvSpPr>
          <p:cNvPr id="313" name="Google Shape;313;p14"/>
          <p:cNvSpPr/>
          <p:nvPr/>
        </p:nvSpPr>
        <p:spPr>
          <a:xfrm>
            <a:off x="871969" y="4362543"/>
            <a:ext cx="7791375" cy="155872"/>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rgbClr val="2A2828"/>
                </a:solidFill>
                <a:latin typeface="Play"/>
                <a:ea typeface="Play"/>
                <a:cs typeface="Play"/>
                <a:sym typeface="Play"/>
              </a:rPr>
              <a:t>In che modo le diverse parti interessate possono sostenersi a vicenda?</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rgbClr val="2A2828"/>
                </a:solidFill>
                <a:latin typeface="Play"/>
                <a:ea typeface="Play"/>
                <a:cs typeface="Play"/>
                <a:sym typeface="Play"/>
              </a:rPr>
              <a:t>Identificate i modi in cui insegnanti, genitori e studenti possono collaborare in modo efficace.</a:t>
            </a:r>
            <a:endParaRPr b="0" i="0" sz="1800" u="none" cap="none" strike="noStrike">
              <a:solidFill>
                <a:schemeClr val="dk1"/>
              </a:solidFill>
              <a:latin typeface="Play"/>
              <a:ea typeface="Play"/>
              <a:cs typeface="Play"/>
              <a:sym typeface="Play"/>
            </a:endParaRPr>
          </a:p>
        </p:txBody>
      </p:sp>
      <p:pic>
        <p:nvPicPr>
          <p:cNvPr descr="preencoded.png" id="314" name="Google Shape;314;p14"/>
          <p:cNvPicPr preferRelativeResize="0"/>
          <p:nvPr/>
        </p:nvPicPr>
        <p:blipFill rotWithShape="1">
          <a:blip r:embed="rId6">
            <a:alphaModFix/>
          </a:blip>
          <a:srcRect b="0" l="0" r="0" t="0"/>
          <a:stretch/>
        </p:blipFill>
        <p:spPr>
          <a:xfrm>
            <a:off x="413280" y="5266845"/>
            <a:ext cx="249337" cy="249337"/>
          </a:xfrm>
          <a:prstGeom prst="rect">
            <a:avLst/>
          </a:prstGeom>
          <a:noFill/>
          <a:ln>
            <a:noFill/>
          </a:ln>
        </p:spPr>
      </p:pic>
      <p:sp>
        <p:nvSpPr>
          <p:cNvPr id="315" name="Google Shape;315;p14"/>
          <p:cNvSpPr/>
          <p:nvPr/>
        </p:nvSpPr>
        <p:spPr>
          <a:xfrm>
            <a:off x="827236" y="5371335"/>
            <a:ext cx="5383064" cy="249337"/>
          </a:xfrm>
          <a:prstGeom prst="rect">
            <a:avLst/>
          </a:prstGeom>
          <a:noFill/>
          <a:ln>
            <a:noFill/>
          </a:ln>
        </p:spPr>
        <p:txBody>
          <a:bodyPr anchorCtr="0" anchor="t" bIns="0" lIns="0" spcFirstLastPara="1" rIns="0" wrap="square" tIns="0">
            <a:noAutofit/>
          </a:bodyPr>
          <a:lstStyle/>
          <a:p>
            <a:pPr indent="0" lvl="0" marL="0" marR="0" rtl="0" algn="l">
              <a:lnSpc>
                <a:spcPct val="67166"/>
              </a:lnSpc>
              <a:spcBef>
                <a:spcPts val="0"/>
              </a:spcBef>
              <a:spcAft>
                <a:spcPts val="0"/>
              </a:spcAft>
              <a:buClr>
                <a:srgbClr val="000000"/>
              </a:buClr>
              <a:buSzPts val="1800"/>
              <a:buFont typeface="Arial"/>
              <a:buNone/>
            </a:pPr>
            <a:r>
              <a:rPr b="1" i="0" lang="en-US" sz="1800" u="none" cap="none" strike="noStrike">
                <a:solidFill>
                  <a:srgbClr val="2A2828"/>
                </a:solidFill>
                <a:latin typeface="Bricolage Grotesque"/>
                <a:ea typeface="Bricolage Grotesque"/>
                <a:cs typeface="Bricolage Grotesque"/>
                <a:sym typeface="Bricolage Grotesque"/>
              </a:rPr>
              <a:t>Capacità di resilienza necessarie</a:t>
            </a:r>
            <a:endParaRPr b="0" i="0" sz="1800" u="none" cap="none" strike="noStrike">
              <a:solidFill>
                <a:schemeClr val="dk1"/>
              </a:solidFill>
              <a:latin typeface="Arial"/>
              <a:ea typeface="Arial"/>
              <a:cs typeface="Arial"/>
              <a:sym typeface="Arial"/>
            </a:endParaRPr>
          </a:p>
        </p:txBody>
      </p:sp>
      <p:sp>
        <p:nvSpPr>
          <p:cNvPr id="316" name="Google Shape;316;p14"/>
          <p:cNvSpPr/>
          <p:nvPr/>
        </p:nvSpPr>
        <p:spPr>
          <a:xfrm>
            <a:off x="842575" y="5553690"/>
            <a:ext cx="7451554" cy="414865"/>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rgbClr val="2A2828"/>
                </a:solidFill>
                <a:latin typeface="Inter"/>
                <a:ea typeface="Inter"/>
                <a:cs typeface="Inter"/>
                <a:sym typeface="Inter"/>
              </a:rPr>
              <a:t>Quali competenze specifiche di resilienza sono necessarie in questo scenario?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rgbClr val="2A2828"/>
                </a:solidFill>
                <a:latin typeface="Inter"/>
                <a:ea typeface="Inter"/>
                <a:cs typeface="Inter"/>
                <a:sym typeface="Inter"/>
              </a:rPr>
              <a:t>Mappare i fattori protettivi alle applicazioni pratiche.</a:t>
            </a:r>
            <a:endParaRPr b="0" i="0" sz="1800" u="none" cap="none" strike="noStrike">
              <a:solidFill>
                <a:schemeClr val="dk1"/>
              </a:solidFill>
              <a:latin typeface="Arial"/>
              <a:ea typeface="Arial"/>
              <a:cs typeface="Arial"/>
              <a:sym typeface="Arial"/>
            </a:endParaRPr>
          </a:p>
        </p:txBody>
      </p:sp>
      <p:sp>
        <p:nvSpPr>
          <p:cNvPr id="317" name="Google Shape;317;p14"/>
          <p:cNvSpPr/>
          <p:nvPr/>
        </p:nvSpPr>
        <p:spPr>
          <a:xfrm>
            <a:off x="325683" y="769221"/>
            <a:ext cx="7791375" cy="1814407"/>
          </a:xfrm>
          <a:prstGeom prst="roundRect">
            <a:avLst>
              <a:gd fmla="val 6169" name="adj"/>
            </a:avLst>
          </a:prstGeom>
          <a:solidFill>
            <a:srgbClr val="FFF5B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318" name="Google Shape;318;p14"/>
          <p:cNvSpPr/>
          <p:nvPr/>
        </p:nvSpPr>
        <p:spPr>
          <a:xfrm>
            <a:off x="537949" y="889444"/>
            <a:ext cx="7579109" cy="741056"/>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Inter"/>
                <a:ea typeface="Inter"/>
                <a:cs typeface="Inter"/>
                <a:sym typeface="Inter"/>
              </a:rPr>
              <a:t>Discussione di gruppo:</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Inter"/>
                <a:ea typeface="Inter"/>
                <a:cs typeface="Inter"/>
                <a:sym typeface="Inter"/>
              </a:rPr>
              <a:t>Prenditi 20 minuti per analizzare i seguenti scenari attraverso queste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Inter"/>
                <a:ea typeface="Inter"/>
                <a:cs typeface="Inter"/>
                <a:sym typeface="Inter"/>
              </a:rPr>
              <a:t>tre prospettive, quindi condividete le vostre intuizioni con il gruppo più ampio.</a:t>
            </a:r>
            <a:endParaRPr b="0" i="0" sz="2000" u="none" cap="none" strike="noStrike">
              <a:solidFill>
                <a:schemeClr val="dk1"/>
              </a:solidFill>
              <a:latin typeface="Arial"/>
              <a:ea typeface="Arial"/>
              <a:cs typeface="Arial"/>
              <a:sym typeface="Arial"/>
            </a:endParaRPr>
          </a:p>
        </p:txBody>
      </p:sp>
      <p:pic>
        <p:nvPicPr>
          <p:cNvPr descr="preencoded.png" id="319" name="Google Shape;319;p14"/>
          <p:cNvPicPr preferRelativeResize="0"/>
          <p:nvPr/>
        </p:nvPicPr>
        <p:blipFill rotWithShape="1">
          <a:blip r:embed="rId7">
            <a:alphaModFix/>
          </a:blip>
          <a:srcRect b="0" l="0" r="0" t="0"/>
          <a:stretch/>
        </p:blipFill>
        <p:spPr>
          <a:xfrm>
            <a:off x="102342" y="6338199"/>
            <a:ext cx="1278136" cy="511969"/>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sp>
        <p:nvSpPr>
          <p:cNvPr id="324" name="Google Shape;324;p15"/>
          <p:cNvSpPr/>
          <p:nvPr/>
        </p:nvSpPr>
        <p:spPr>
          <a:xfrm>
            <a:off x="0" y="0"/>
            <a:ext cx="12192000" cy="6858000"/>
          </a:xfrm>
          <a:prstGeom prst="rect">
            <a:avLst/>
          </a:prstGeom>
          <a:solidFill>
            <a:srgbClr val="8FD0E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25" name="Google Shape;325;p15"/>
          <p:cNvSpPr txBox="1"/>
          <p:nvPr/>
        </p:nvSpPr>
        <p:spPr>
          <a:xfrm>
            <a:off x="896034" y="949432"/>
            <a:ext cx="10806332" cy="5632271"/>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chemeClr val="dk1"/>
              </a:buClr>
              <a:buSzPts val="2200"/>
              <a:buFont typeface="Arial"/>
              <a:buNone/>
            </a:pPr>
            <a:r>
              <a:rPr b="0" i="0" lang="en-US" sz="2000" u="none" cap="none" strike="noStrike">
                <a:solidFill>
                  <a:schemeClr val="dk1"/>
                </a:solidFill>
                <a:latin typeface="Arial"/>
                <a:ea typeface="Arial"/>
                <a:cs typeface="Arial"/>
                <a:sym typeface="Arial"/>
              </a:rPr>
              <a:t>Lunedì mattina, diversi student e studentesse arrivano visibilmente ansiosi. Durante il fine settimana, ha iniziato a circolare un video su TikTok in cui si sostiene che una nuova "fuga di sostanze chimiche tossiche" vicino alla loro città sta causando gravi malattie. Il video utilizza immagini drammatiche, musica allarmante e un titolo di notizie false. Gli studenti sostengono che l'amico di loro cugino "conosce qualcuno che si è ammalato". I genitori hanno iniziato a inviare messaggi agli/alle insegnanti chiedendo se la scuola debba chiudere.</a:t>
            </a:r>
            <a:endParaRPr b="0" i="0" sz="1200" u="none" cap="none" strike="noStrike">
              <a:solidFill>
                <a:srgbClr val="000000"/>
              </a:solidFill>
              <a:latin typeface="Arial"/>
              <a:ea typeface="Arial"/>
              <a:cs typeface="Arial"/>
              <a:sym typeface="Arial"/>
            </a:endParaRPr>
          </a:p>
          <a:p>
            <a:pPr indent="0" lvl="0" marL="0" marR="0" rtl="0" algn="l">
              <a:lnSpc>
                <a:spcPct val="150000"/>
              </a:lnSpc>
              <a:spcBef>
                <a:spcPts val="0"/>
              </a:spcBef>
              <a:spcAft>
                <a:spcPts val="0"/>
              </a:spcAft>
              <a:buClr>
                <a:schemeClr val="dk1"/>
              </a:buClr>
              <a:buSzPts val="2200"/>
              <a:buFont typeface="Arial"/>
              <a:buNone/>
            </a:pPr>
            <a:r>
              <a:rPr b="0" i="0" lang="en-US" sz="2000" u="none" cap="none" strike="noStrike">
                <a:solidFill>
                  <a:schemeClr val="dk1"/>
                </a:solidFill>
                <a:latin typeface="Arial"/>
                <a:ea typeface="Arial"/>
                <a:cs typeface="Arial"/>
                <a:sym typeface="Arial"/>
              </a:rPr>
              <a:t>Durante l'ora di ricevimento, studentesse e studenti iniziano a speculare ad alta voce. Alcuni/e sono spaventati, altri/e arrabbiati/e perché la scuola "non sta facendo nulla" e altri/e ancora condividono teorie cospirative correlate. L'atmosfera in classe diventa tesa, con paura e confusione che si diffondono rapidamente.</a:t>
            </a:r>
            <a:endParaRPr b="0" i="0" sz="1200" u="none" cap="none" strike="noStrike">
              <a:solidFill>
                <a:srgbClr val="000000"/>
              </a:solidFill>
              <a:latin typeface="Arial"/>
              <a:ea typeface="Arial"/>
              <a:cs typeface="Arial"/>
              <a:sym typeface="Arial"/>
            </a:endParaRPr>
          </a:p>
          <a:p>
            <a:pPr indent="0" lvl="0" marL="0" marR="0" rtl="0" algn="l">
              <a:lnSpc>
                <a:spcPct val="150000"/>
              </a:lnSpc>
              <a:spcBef>
                <a:spcPts val="0"/>
              </a:spcBef>
              <a:spcAft>
                <a:spcPts val="0"/>
              </a:spcAft>
              <a:buClr>
                <a:srgbClr val="000000"/>
              </a:buClr>
              <a:buSzPts val="2000"/>
              <a:buFont typeface="Arial"/>
              <a:buNone/>
            </a:pPr>
            <a:r>
              <a:rPr b="1" i="0" lang="en-US" sz="2000" u="none" cap="none" strike="noStrike">
                <a:solidFill>
                  <a:schemeClr val="dk1"/>
                </a:solidFill>
                <a:latin typeface="Arial"/>
                <a:ea typeface="Arial"/>
                <a:cs typeface="Arial"/>
                <a:sym typeface="Arial"/>
              </a:rPr>
              <a:t>L'insegnante deve rispondere in tempo reale, gestendo le emozioni e le informazioni errate.</a:t>
            </a:r>
            <a:endParaRPr b="0" i="0" sz="2000" u="none" cap="none" strike="noStrike">
              <a:solidFill>
                <a:schemeClr val="dk1"/>
              </a:solidFill>
              <a:latin typeface="Arial"/>
              <a:ea typeface="Arial"/>
              <a:cs typeface="Arial"/>
              <a:sym typeface="Arial"/>
            </a:endParaRPr>
          </a:p>
        </p:txBody>
      </p:sp>
      <p:sp>
        <p:nvSpPr>
          <p:cNvPr id="326" name="Google Shape;326;p15"/>
          <p:cNvSpPr/>
          <p:nvPr/>
        </p:nvSpPr>
        <p:spPr>
          <a:xfrm>
            <a:off x="1109003" y="361390"/>
            <a:ext cx="5190197" cy="311745"/>
          </a:xfrm>
          <a:prstGeom prst="rect">
            <a:avLst/>
          </a:prstGeom>
          <a:noFill/>
          <a:ln>
            <a:noFill/>
          </a:ln>
        </p:spPr>
        <p:txBody>
          <a:bodyPr anchorCtr="0" anchor="t" bIns="0" lIns="0" spcFirstLastPara="1" rIns="0" wrap="square" tIns="0">
            <a:noAutofit/>
          </a:bodyPr>
          <a:lstStyle/>
          <a:p>
            <a:pPr indent="0" lvl="0" marL="0" marR="0" rtl="0" algn="l">
              <a:lnSpc>
                <a:spcPct val="60425"/>
              </a:lnSpc>
              <a:spcBef>
                <a:spcPts val="0"/>
              </a:spcBef>
              <a:spcAft>
                <a:spcPts val="0"/>
              </a:spcAft>
              <a:buClr>
                <a:srgbClr val="000000"/>
              </a:buClr>
              <a:buSzPts val="4000"/>
              <a:buFont typeface="Arial"/>
              <a:buNone/>
            </a:pPr>
            <a:r>
              <a:rPr b="1" i="0" lang="en-US" sz="4000" u="none" cap="none" strike="noStrike">
                <a:solidFill>
                  <a:schemeClr val="lt1"/>
                </a:solidFill>
                <a:latin typeface="Bricolage Grotesque"/>
                <a:ea typeface="Bricolage Grotesque"/>
                <a:cs typeface="Bricolage Grotesque"/>
                <a:sym typeface="Bricolage Grotesque"/>
              </a:rPr>
              <a:t>Caso di studio 1</a:t>
            </a:r>
            <a:endParaRPr b="0" i="0" sz="4000" u="none" cap="none" strike="noStrike">
              <a:solidFill>
                <a:schemeClr val="lt1"/>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0" name="Shape 330"/>
        <p:cNvGrpSpPr/>
        <p:nvPr/>
      </p:nvGrpSpPr>
      <p:grpSpPr>
        <a:xfrm>
          <a:off x="0" y="0"/>
          <a:ext cx="0" cy="0"/>
          <a:chOff x="0" y="0"/>
          <a:chExt cx="0" cy="0"/>
        </a:xfrm>
      </p:grpSpPr>
      <p:sp>
        <p:nvSpPr>
          <p:cNvPr id="331" name="Google Shape;331;p16"/>
          <p:cNvSpPr/>
          <p:nvPr/>
        </p:nvSpPr>
        <p:spPr>
          <a:xfrm>
            <a:off x="0" y="0"/>
            <a:ext cx="12192000" cy="6858000"/>
          </a:xfrm>
          <a:prstGeom prst="rect">
            <a:avLst/>
          </a:prstGeom>
          <a:solidFill>
            <a:srgbClr val="C198E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32" name="Google Shape;332;p16"/>
          <p:cNvSpPr txBox="1"/>
          <p:nvPr/>
        </p:nvSpPr>
        <p:spPr>
          <a:xfrm>
            <a:off x="660400" y="974332"/>
            <a:ext cx="11086123" cy="563227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Arial"/>
                <a:ea typeface="Arial"/>
                <a:cs typeface="Arial"/>
                <a:sym typeface="Arial"/>
              </a:rPr>
              <a:t>Una settimana prima delle elezioni del consiglio studentesco, nelle chat di gruppo inizia a circolare una foto che mostra la candidata Maya mentre presumibilmente vandalizza la proprietà della scuola. La foto è convincente ma è stata manipolata: il suo volto è stato aggiunto digitalmente al corpo di un'altra persona. I sostenitori di un candidato rivale la diffondono per danneggiare la sua campagna elettorale.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Arial"/>
                <a:ea typeface="Arial"/>
                <a:cs typeface="Arial"/>
                <a:sym typeface="Arial"/>
              </a:rPr>
              <a:t>Gli studenti sono indignati. Molti credono all'immagine, altri difendono Maya. Ne nascono discussioni nei corridoi e online. Maya è sconvolta e non vuole venire a scuola. Alcuni studenti dicono: "Le immagini non mentono", mentre altri deridono l'idea dei "deepfake", definendoli delle scuse.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Arial"/>
                <a:ea typeface="Arial"/>
                <a:cs typeface="Arial"/>
                <a:sym typeface="Arial"/>
              </a:rPr>
              <a:t>Un insegnante ascolta per caso le accese discussioni durante il lavoro di gruppo. L'aula sembra polarizzata. Alcuni studenti chiedono una punizione per Maya, altri accusano i compagni di bullismo.</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chemeClr val="dk1"/>
                </a:solidFill>
                <a:latin typeface="Arial"/>
                <a:ea typeface="Arial"/>
                <a:cs typeface="Arial"/>
                <a:sym typeface="Arial"/>
              </a:rPr>
              <a:t>L'insegnante deve affrontare il conflitto, insegnare le capacità di resilienza e aiutare gli studenti a orientarsi nei media manipolati.</a:t>
            </a:r>
            <a:endParaRPr b="0" i="0" sz="2400" u="none" cap="none" strike="noStrike">
              <a:solidFill>
                <a:schemeClr val="dk1"/>
              </a:solidFill>
              <a:latin typeface="Arial"/>
              <a:ea typeface="Arial"/>
              <a:cs typeface="Arial"/>
              <a:sym typeface="Arial"/>
            </a:endParaRPr>
          </a:p>
        </p:txBody>
      </p:sp>
      <p:sp>
        <p:nvSpPr>
          <p:cNvPr id="333" name="Google Shape;333;p16"/>
          <p:cNvSpPr/>
          <p:nvPr/>
        </p:nvSpPr>
        <p:spPr>
          <a:xfrm>
            <a:off x="1102790" y="411230"/>
            <a:ext cx="3977209" cy="311745"/>
          </a:xfrm>
          <a:prstGeom prst="rect">
            <a:avLst/>
          </a:prstGeom>
          <a:noFill/>
          <a:ln>
            <a:noFill/>
          </a:ln>
        </p:spPr>
        <p:txBody>
          <a:bodyPr anchorCtr="0" anchor="t" bIns="0" lIns="0" spcFirstLastPara="1" rIns="0" wrap="square" tIns="0">
            <a:noAutofit/>
          </a:bodyPr>
          <a:lstStyle/>
          <a:p>
            <a:pPr indent="0" lvl="0" marL="0" marR="0" rtl="0" algn="l">
              <a:lnSpc>
                <a:spcPct val="60425"/>
              </a:lnSpc>
              <a:spcBef>
                <a:spcPts val="0"/>
              </a:spcBef>
              <a:spcAft>
                <a:spcPts val="0"/>
              </a:spcAft>
              <a:buClr>
                <a:srgbClr val="000000"/>
              </a:buClr>
              <a:buSzPts val="4000"/>
              <a:buFont typeface="Arial"/>
              <a:buNone/>
            </a:pPr>
            <a:r>
              <a:rPr b="1" i="0" lang="en-US" sz="4000" u="none" cap="none" strike="noStrike">
                <a:solidFill>
                  <a:schemeClr val="lt1"/>
                </a:solidFill>
                <a:latin typeface="Bricolage Grotesque"/>
                <a:ea typeface="Bricolage Grotesque"/>
                <a:cs typeface="Bricolage Grotesque"/>
                <a:sym typeface="Bricolage Grotesque"/>
              </a:rPr>
              <a:t>Caso di studio 2</a:t>
            </a:r>
            <a:endParaRPr b="0" i="0" sz="4000" u="none" cap="none" strike="noStrike">
              <a:solidFill>
                <a:schemeClr val="lt1"/>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7" name="Shape 337"/>
        <p:cNvGrpSpPr/>
        <p:nvPr/>
      </p:nvGrpSpPr>
      <p:grpSpPr>
        <a:xfrm>
          <a:off x="0" y="0"/>
          <a:ext cx="0" cy="0"/>
          <a:chOff x="0" y="0"/>
          <a:chExt cx="0" cy="0"/>
        </a:xfrm>
      </p:grpSpPr>
      <p:grpSp>
        <p:nvGrpSpPr>
          <p:cNvPr id="338" name="Google Shape;338;p17"/>
          <p:cNvGrpSpPr/>
          <p:nvPr/>
        </p:nvGrpSpPr>
        <p:grpSpPr>
          <a:xfrm>
            <a:off x="0" y="0"/>
            <a:ext cx="12271248" cy="6858000"/>
            <a:chOff x="0" y="0"/>
            <a:chExt cx="12271248" cy="6858000"/>
          </a:xfrm>
        </p:grpSpPr>
        <p:sp>
          <p:nvSpPr>
            <p:cNvPr id="339" name="Google Shape;339;p17"/>
            <p:cNvSpPr/>
            <p:nvPr/>
          </p:nvSpPr>
          <p:spPr>
            <a:xfrm>
              <a:off x="0" y="0"/>
              <a:ext cx="12271248" cy="6858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9213" l="0" r="0" t="-9216"/>
              </a:stretch>
            </a:blipFill>
            <a:ln>
              <a:noFill/>
            </a:ln>
          </p:spPr>
          <p:txBody>
            <a:bodyPr anchorCtr="0" anchor="t" bIns="30450" lIns="60950" spcFirstLastPara="1" rIns="60950" wrap="square" tIns="304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340" name="Google Shape;340;p17"/>
            <p:cNvSpPr/>
            <p:nvPr/>
          </p:nvSpPr>
          <p:spPr>
            <a:xfrm>
              <a:off x="39624" y="0"/>
              <a:ext cx="12192000" cy="6858000"/>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4">
                <a:alphaModFix amt="30000"/>
              </a:blip>
              <a:stretch>
                <a:fillRect b="-29265" l="0" r="0" t="-4342"/>
              </a:stretch>
            </a:blipFill>
            <a:ln>
              <a:noFill/>
            </a:ln>
          </p:spPr>
          <p:txBody>
            <a:bodyPr anchorCtr="0" anchor="t" bIns="30450" lIns="60950" spcFirstLastPara="1" rIns="60950" wrap="square" tIns="304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grpSp>
      <p:sp>
        <p:nvSpPr>
          <p:cNvPr id="341" name="Google Shape;341;p17"/>
          <p:cNvSpPr txBox="1"/>
          <p:nvPr/>
        </p:nvSpPr>
        <p:spPr>
          <a:xfrm>
            <a:off x="1096650" y="2465739"/>
            <a:ext cx="11095350" cy="267761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2800"/>
              <a:buFont typeface="Arial"/>
              <a:buNone/>
            </a:pPr>
            <a:r>
              <a:rPr b="0" i="0" lang="en-US" sz="2800" u="none" cap="none" strike="noStrike">
                <a:solidFill>
                  <a:schemeClr val="dk1"/>
                </a:solidFill>
                <a:latin typeface="Arial"/>
                <a:ea typeface="Arial"/>
                <a:cs typeface="Arial"/>
                <a:sym typeface="Arial"/>
              </a:rPr>
              <a:t>La resilienza è il nostro strumento più potente contro la disinformazione.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800"/>
              <a:buFont typeface="Arial"/>
              <a:buNone/>
            </a:pPr>
            <a:br>
              <a:rPr b="0" i="0" lang="en-US" sz="2800" u="none" cap="none" strike="noStrike">
                <a:solidFill>
                  <a:schemeClr val="dk1"/>
                </a:solidFill>
                <a:latin typeface="Arial"/>
                <a:ea typeface="Arial"/>
                <a:cs typeface="Arial"/>
                <a:sym typeface="Arial"/>
              </a:rPr>
            </a:br>
            <a:r>
              <a:rPr b="0" i="0" lang="en-US" sz="2800" u="none" cap="none" strike="noStrike">
                <a:solidFill>
                  <a:schemeClr val="dk1"/>
                </a:solidFill>
                <a:latin typeface="Arial"/>
                <a:ea typeface="Arial"/>
                <a:cs typeface="Arial"/>
                <a:sym typeface="Arial"/>
              </a:rPr>
              <a:t>Quando gli insegnanti la mettono in pratica, gli studenti la imparano.</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800"/>
              <a:buFont typeface="Arial"/>
              <a:buNone/>
            </a:pPr>
            <a:br>
              <a:rPr b="0" i="0" lang="en-US" sz="2800" u="none" cap="none" strike="noStrike">
                <a:solidFill>
                  <a:schemeClr val="dk1"/>
                </a:solidFill>
                <a:latin typeface="Arial"/>
                <a:ea typeface="Arial"/>
                <a:cs typeface="Arial"/>
                <a:sym typeface="Arial"/>
              </a:rPr>
            </a:br>
            <a:r>
              <a:rPr b="0" i="0" lang="en-US" sz="2800" u="none" cap="none" strike="noStrike">
                <a:solidFill>
                  <a:schemeClr val="dk1"/>
                </a:solidFill>
                <a:latin typeface="Arial"/>
                <a:ea typeface="Arial"/>
                <a:cs typeface="Arial"/>
                <a:sym typeface="Arial"/>
              </a:rPr>
              <a:t>Quando gli studenti la imparano, le comunità diventano più forti.</a:t>
            </a:r>
            <a:endParaRPr b="0" i="0" sz="1400" u="none" cap="none" strike="noStrike">
              <a:solidFill>
                <a:srgbClr val="000000"/>
              </a:solidFill>
              <a:latin typeface="Arial"/>
              <a:ea typeface="Arial"/>
              <a:cs typeface="Arial"/>
              <a:sym typeface="Arial"/>
            </a:endParaRPr>
          </a:p>
        </p:txBody>
      </p:sp>
      <p:sp>
        <p:nvSpPr>
          <p:cNvPr id="342" name="Google Shape;342;p17"/>
          <p:cNvSpPr/>
          <p:nvPr/>
        </p:nvSpPr>
        <p:spPr>
          <a:xfrm>
            <a:off x="1143000" y="875800"/>
            <a:ext cx="9338150" cy="5475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600"/>
              <a:buFont typeface="Arial"/>
              <a:buNone/>
            </a:pPr>
            <a:r>
              <a:rPr b="1" i="0" lang="en-US" sz="3600" u="none" cap="none" strike="noStrike">
                <a:solidFill>
                  <a:srgbClr val="0C4DA2"/>
                </a:solidFill>
                <a:latin typeface="Bricolage Grotesque"/>
                <a:ea typeface="Bricolage Grotesque"/>
                <a:cs typeface="Bricolage Grotesque"/>
                <a:sym typeface="Bricolage Grotesque"/>
              </a:rPr>
              <a:t>Conclusione: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600"/>
              <a:buFont typeface="Arial"/>
              <a:buNone/>
            </a:pPr>
            <a:r>
              <a:rPr b="1" i="0" lang="en-US" sz="3600" u="none" cap="none" strike="noStrike">
                <a:solidFill>
                  <a:srgbClr val="0C4DA2"/>
                </a:solidFill>
                <a:latin typeface="Bricolage Grotesque"/>
                <a:ea typeface="Bricolage Grotesque"/>
                <a:cs typeface="Bricolage Grotesque"/>
                <a:sym typeface="Bricolage Grotesque"/>
              </a:rPr>
              <a:t>Formare student e studentesse resilienti in un mondo rumoroso </a:t>
            </a:r>
            <a:endParaRPr b="0" i="0" sz="3600" u="none" cap="none" strike="noStrike">
              <a:solidFill>
                <a:schemeClr val="dk1"/>
              </a:solidFill>
              <a:latin typeface="Arial"/>
              <a:ea typeface="Arial"/>
              <a:cs typeface="Arial"/>
              <a:sym typeface="Arial"/>
            </a:endParaRPr>
          </a:p>
        </p:txBody>
      </p:sp>
      <p:pic>
        <p:nvPicPr>
          <p:cNvPr id="343" name="Google Shape;343;p17"/>
          <p:cNvPicPr preferRelativeResize="0"/>
          <p:nvPr/>
        </p:nvPicPr>
        <p:blipFill rotWithShape="1">
          <a:blip r:embed="rId5">
            <a:alphaModFix/>
          </a:blip>
          <a:srcRect b="0" l="0" r="0" t="0"/>
          <a:stretch/>
        </p:blipFill>
        <p:spPr>
          <a:xfrm>
            <a:off x="10167344" y="5143355"/>
            <a:ext cx="2024657" cy="171464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pic>
        <p:nvPicPr>
          <p:cNvPr descr="preencoded.png" id="132" name="Google Shape;132;p2"/>
          <p:cNvPicPr preferRelativeResize="0"/>
          <p:nvPr/>
        </p:nvPicPr>
        <p:blipFill rotWithShape="1">
          <a:blip r:embed="rId3">
            <a:alphaModFix/>
          </a:blip>
          <a:srcRect b="0" l="0" r="0" t="0"/>
          <a:stretch/>
        </p:blipFill>
        <p:spPr>
          <a:xfrm>
            <a:off x="-209550" y="-75950"/>
            <a:ext cx="4137891" cy="6858000"/>
          </a:xfrm>
          <a:prstGeom prst="rect">
            <a:avLst/>
          </a:prstGeom>
          <a:noFill/>
          <a:ln>
            <a:noFill/>
          </a:ln>
        </p:spPr>
      </p:pic>
      <p:sp>
        <p:nvSpPr>
          <p:cNvPr id="133" name="Google Shape;133;p2"/>
          <p:cNvSpPr/>
          <p:nvPr/>
        </p:nvSpPr>
        <p:spPr>
          <a:xfrm>
            <a:off x="5169035" y="659733"/>
            <a:ext cx="6297017" cy="1181299"/>
          </a:xfrm>
          <a:prstGeom prst="rect">
            <a:avLst/>
          </a:prstGeom>
          <a:noFill/>
          <a:ln>
            <a:noFill/>
          </a:ln>
        </p:spPr>
        <p:txBody>
          <a:bodyPr anchorCtr="0" anchor="t" bIns="0" lIns="0" spcFirstLastPara="1" rIns="0" wrap="square" tIns="0">
            <a:noAutofit/>
          </a:bodyPr>
          <a:lstStyle/>
          <a:p>
            <a:pPr indent="0" lvl="0" marL="0" marR="0" rtl="0" algn="l">
              <a:lnSpc>
                <a:spcPct val="124723"/>
              </a:lnSpc>
              <a:spcBef>
                <a:spcPts val="0"/>
              </a:spcBef>
              <a:spcAft>
                <a:spcPts val="0"/>
              </a:spcAft>
              <a:buClr>
                <a:srgbClr val="000000"/>
              </a:buClr>
              <a:buSzPts val="3709"/>
              <a:buFont typeface="Arial"/>
              <a:buNone/>
            </a:pPr>
            <a:r>
              <a:rPr b="1" i="0" lang="en-US" sz="3709" u="none" cap="none" strike="noStrike">
                <a:solidFill>
                  <a:srgbClr val="0C4DA2"/>
                </a:solidFill>
                <a:latin typeface="Bricolage Grotesque"/>
                <a:ea typeface="Bricolage Grotesque"/>
                <a:cs typeface="Bricolage Grotesque"/>
                <a:sym typeface="Bricolage Grotesque"/>
              </a:rPr>
              <a:t>Struttura del modulo</a:t>
            </a:r>
            <a:endParaRPr b="0" i="0" sz="3709" u="none" cap="none" strike="noStrike">
              <a:solidFill>
                <a:schemeClr val="dk1"/>
              </a:solidFill>
              <a:latin typeface="Arial"/>
              <a:ea typeface="Arial"/>
              <a:cs typeface="Arial"/>
              <a:sym typeface="Arial"/>
            </a:endParaRPr>
          </a:p>
        </p:txBody>
      </p:sp>
      <p:sp>
        <p:nvSpPr>
          <p:cNvPr id="134" name="Google Shape;134;p2"/>
          <p:cNvSpPr/>
          <p:nvPr/>
        </p:nvSpPr>
        <p:spPr>
          <a:xfrm>
            <a:off x="4390356" y="1538539"/>
            <a:ext cx="7435273" cy="1814513"/>
          </a:xfrm>
          <a:prstGeom prst="rect">
            <a:avLst/>
          </a:prstGeom>
          <a:noFill/>
          <a:ln>
            <a:noFill/>
          </a:ln>
        </p:spPr>
        <p:txBody>
          <a:bodyPr anchorCtr="0" anchor="t" bIns="0" lIns="0" spcFirstLastPara="1" rIns="0" wrap="square" tIns="0">
            <a:noAutofit/>
          </a:bodyPr>
          <a:lstStyle/>
          <a:p>
            <a:pPr indent="-228611" lvl="0" marL="228611" marR="0" rtl="0" algn="l">
              <a:lnSpc>
                <a:spcPct val="150000"/>
              </a:lnSpc>
              <a:spcBef>
                <a:spcPts val="0"/>
              </a:spcBef>
              <a:spcAft>
                <a:spcPts val="0"/>
              </a:spcAft>
              <a:buClr>
                <a:schemeClr val="dk1"/>
              </a:buClr>
              <a:buSzPts val="2400"/>
              <a:buFont typeface="Arial"/>
              <a:buChar char="•"/>
            </a:pPr>
            <a:r>
              <a:rPr b="0" i="0" lang="en-US" sz="2400" u="none" cap="none" strike="noStrike">
                <a:solidFill>
                  <a:schemeClr val="dk1"/>
                </a:solidFill>
                <a:latin typeface="Arial"/>
                <a:ea typeface="Arial"/>
                <a:cs typeface="Arial"/>
                <a:sym typeface="Arial"/>
              </a:rPr>
              <a:t>Introduzione </a:t>
            </a:r>
            <a:endParaRPr b="0" i="0" sz="1400" u="none" cap="none" strike="noStrike">
              <a:solidFill>
                <a:srgbClr val="000000"/>
              </a:solidFill>
              <a:latin typeface="Arial"/>
              <a:ea typeface="Arial"/>
              <a:cs typeface="Arial"/>
              <a:sym typeface="Arial"/>
            </a:endParaRPr>
          </a:p>
          <a:p>
            <a:pPr indent="-228611" lvl="0" marL="228611" marR="0" rtl="0" algn="l">
              <a:lnSpc>
                <a:spcPct val="150000"/>
              </a:lnSpc>
              <a:spcBef>
                <a:spcPts val="0"/>
              </a:spcBef>
              <a:spcAft>
                <a:spcPts val="0"/>
              </a:spcAft>
              <a:buClr>
                <a:schemeClr val="dk1"/>
              </a:buClr>
              <a:buSzPts val="2400"/>
              <a:buFont typeface="Arial"/>
              <a:buChar char="•"/>
            </a:pPr>
            <a:r>
              <a:rPr b="0" i="0" lang="en-US" sz="2400" u="none" cap="none" strike="noStrike">
                <a:solidFill>
                  <a:schemeClr val="dk1"/>
                </a:solidFill>
                <a:latin typeface="Arial"/>
                <a:ea typeface="Arial"/>
                <a:cs typeface="Arial"/>
                <a:sym typeface="Arial"/>
              </a:rPr>
              <a:t>Attività 1: </a:t>
            </a:r>
            <a:r>
              <a:rPr b="0" i="1" lang="en-US" sz="2400" u="none" cap="none" strike="noStrike">
                <a:solidFill>
                  <a:schemeClr val="dk1"/>
                </a:solidFill>
                <a:latin typeface="Arial"/>
                <a:ea typeface="Arial"/>
                <a:cs typeface="Arial"/>
                <a:sym typeface="Arial"/>
              </a:rPr>
              <a:t>Come </a:t>
            </a:r>
            <a:r>
              <a:rPr i="1" lang="en-US" sz="2400">
                <a:solidFill>
                  <a:schemeClr val="dk1"/>
                </a:solidFill>
              </a:rPr>
              <a:t>concettualizzare</a:t>
            </a:r>
            <a:r>
              <a:rPr b="0" i="1" lang="en-US" sz="2400" u="none" cap="none" strike="noStrike">
                <a:solidFill>
                  <a:schemeClr val="dk1"/>
                </a:solidFill>
                <a:latin typeface="Arial"/>
                <a:ea typeface="Arial"/>
                <a:cs typeface="Arial"/>
                <a:sym typeface="Arial"/>
              </a:rPr>
              <a:t> la resilienza?</a:t>
            </a:r>
            <a:endParaRPr b="0" i="0" sz="1400" u="none" cap="none" strike="noStrike">
              <a:solidFill>
                <a:srgbClr val="000000"/>
              </a:solidFill>
              <a:latin typeface="Arial"/>
              <a:ea typeface="Arial"/>
              <a:cs typeface="Arial"/>
              <a:sym typeface="Arial"/>
            </a:endParaRPr>
          </a:p>
          <a:p>
            <a:pPr indent="-228611" lvl="0" marL="228611" marR="0" rtl="0" algn="l">
              <a:lnSpc>
                <a:spcPct val="150000"/>
              </a:lnSpc>
              <a:spcBef>
                <a:spcPts val="0"/>
              </a:spcBef>
              <a:spcAft>
                <a:spcPts val="0"/>
              </a:spcAft>
              <a:buClr>
                <a:schemeClr val="dk1"/>
              </a:buClr>
              <a:buSzPts val="2400"/>
              <a:buFont typeface="Arial"/>
              <a:buChar char="•"/>
            </a:pPr>
            <a:r>
              <a:rPr b="0" i="0" lang="en-US" sz="2400" u="none" cap="none" strike="noStrike">
                <a:solidFill>
                  <a:schemeClr val="dk1"/>
                </a:solidFill>
                <a:latin typeface="Arial"/>
                <a:ea typeface="Arial"/>
                <a:cs typeface="Arial"/>
                <a:sym typeface="Arial"/>
              </a:rPr>
              <a:t>Definizioni</a:t>
            </a:r>
            <a:endParaRPr b="0" i="0" sz="1400" u="none" cap="none" strike="noStrike">
              <a:solidFill>
                <a:srgbClr val="000000"/>
              </a:solidFill>
              <a:latin typeface="Arial"/>
              <a:ea typeface="Arial"/>
              <a:cs typeface="Arial"/>
              <a:sym typeface="Arial"/>
            </a:endParaRPr>
          </a:p>
          <a:p>
            <a:pPr indent="-228611" lvl="0" marL="228611" marR="0" rtl="0" algn="l">
              <a:lnSpc>
                <a:spcPct val="150000"/>
              </a:lnSpc>
              <a:spcBef>
                <a:spcPts val="0"/>
              </a:spcBef>
              <a:spcAft>
                <a:spcPts val="0"/>
              </a:spcAft>
              <a:buClr>
                <a:schemeClr val="dk1"/>
              </a:buClr>
              <a:buSzPts val="2400"/>
              <a:buFont typeface="Arial"/>
              <a:buChar char="•"/>
            </a:pPr>
            <a:r>
              <a:rPr b="0" i="0" lang="en-US" sz="2400" u="none" cap="none" strike="noStrike">
                <a:solidFill>
                  <a:schemeClr val="dk1"/>
                </a:solidFill>
                <a:latin typeface="Arial"/>
                <a:ea typeface="Arial"/>
                <a:cs typeface="Arial"/>
                <a:sym typeface="Arial"/>
              </a:rPr>
              <a:t>Fattori chiave di protezione per la resilienza</a:t>
            </a:r>
            <a:endParaRPr b="0" i="0" sz="1400" u="none" cap="none" strike="noStrike">
              <a:solidFill>
                <a:srgbClr val="000000"/>
              </a:solidFill>
              <a:latin typeface="Arial"/>
              <a:ea typeface="Arial"/>
              <a:cs typeface="Arial"/>
              <a:sym typeface="Arial"/>
            </a:endParaRPr>
          </a:p>
          <a:p>
            <a:pPr indent="-228611" lvl="0" marL="228611" marR="0" rtl="0" algn="l">
              <a:lnSpc>
                <a:spcPct val="150000"/>
              </a:lnSpc>
              <a:spcBef>
                <a:spcPts val="0"/>
              </a:spcBef>
              <a:spcAft>
                <a:spcPts val="0"/>
              </a:spcAft>
              <a:buClr>
                <a:schemeClr val="dk1"/>
              </a:buClr>
              <a:buSzPts val="2400"/>
              <a:buFont typeface="Arial"/>
              <a:buChar char="•"/>
            </a:pPr>
            <a:r>
              <a:rPr b="0" i="0" lang="en-US" sz="2400" u="none" cap="none" strike="noStrike">
                <a:solidFill>
                  <a:schemeClr val="dk1"/>
                </a:solidFill>
                <a:latin typeface="Arial"/>
                <a:ea typeface="Arial"/>
                <a:cs typeface="Arial"/>
                <a:sym typeface="Arial"/>
              </a:rPr>
              <a:t>Perché la resilienza è importante</a:t>
            </a:r>
            <a:endParaRPr b="0" i="0" sz="1400" u="none" cap="none" strike="noStrike">
              <a:solidFill>
                <a:srgbClr val="000000"/>
              </a:solidFill>
              <a:latin typeface="Arial"/>
              <a:ea typeface="Arial"/>
              <a:cs typeface="Arial"/>
              <a:sym typeface="Arial"/>
            </a:endParaRPr>
          </a:p>
          <a:p>
            <a:pPr indent="-228611" lvl="0" marL="228611" marR="0" rtl="0" algn="l">
              <a:lnSpc>
                <a:spcPct val="150000"/>
              </a:lnSpc>
              <a:spcBef>
                <a:spcPts val="0"/>
              </a:spcBef>
              <a:spcAft>
                <a:spcPts val="0"/>
              </a:spcAft>
              <a:buClr>
                <a:schemeClr val="dk1"/>
              </a:buClr>
              <a:buSzPts val="2400"/>
              <a:buFont typeface="Arial"/>
              <a:buChar char="•"/>
            </a:pPr>
            <a:r>
              <a:rPr b="0" i="0" lang="en-US" sz="2400" u="none" cap="none" strike="noStrike">
                <a:solidFill>
                  <a:schemeClr val="dk1"/>
                </a:solidFill>
                <a:latin typeface="Arial"/>
                <a:ea typeface="Arial"/>
                <a:cs typeface="Arial"/>
                <a:sym typeface="Arial"/>
              </a:rPr>
              <a:t>Attività 2: Analisi della personalità digitale</a:t>
            </a:r>
            <a:endParaRPr b="0" i="0" sz="1400" u="none" cap="none" strike="noStrike">
              <a:solidFill>
                <a:srgbClr val="000000"/>
              </a:solidFill>
              <a:latin typeface="Arial"/>
              <a:ea typeface="Arial"/>
              <a:cs typeface="Arial"/>
              <a:sym typeface="Arial"/>
            </a:endParaRPr>
          </a:p>
          <a:p>
            <a:pPr indent="-228611" lvl="0" marL="228611" marR="0" rtl="0" algn="l">
              <a:lnSpc>
                <a:spcPct val="150000"/>
              </a:lnSpc>
              <a:spcBef>
                <a:spcPts val="0"/>
              </a:spcBef>
              <a:spcAft>
                <a:spcPts val="0"/>
              </a:spcAft>
              <a:buClr>
                <a:schemeClr val="dk1"/>
              </a:buClr>
              <a:buSzPts val="2400"/>
              <a:buFont typeface="Arial"/>
              <a:buChar char="•"/>
            </a:pPr>
            <a:r>
              <a:rPr b="0" i="0" lang="en-US" sz="2400" u="none" cap="none" strike="noStrike">
                <a:solidFill>
                  <a:schemeClr val="dk1"/>
                </a:solidFill>
                <a:latin typeface="Arial"/>
                <a:ea typeface="Arial"/>
                <a:cs typeface="Arial"/>
                <a:sym typeface="Arial"/>
              </a:rPr>
              <a:t>Attività 3: Analisi di casi di studio </a:t>
            </a:r>
            <a:endParaRPr b="0" i="0" sz="1400" u="none" cap="none" strike="noStrike">
              <a:solidFill>
                <a:srgbClr val="000000"/>
              </a:solidFill>
              <a:latin typeface="Arial"/>
              <a:ea typeface="Arial"/>
              <a:cs typeface="Arial"/>
              <a:sym typeface="Arial"/>
            </a:endParaRPr>
          </a:p>
          <a:p>
            <a:pPr indent="-228611" lvl="0" marL="228611" marR="0" rtl="0" algn="l">
              <a:lnSpc>
                <a:spcPct val="150000"/>
              </a:lnSpc>
              <a:spcBef>
                <a:spcPts val="0"/>
              </a:spcBef>
              <a:spcAft>
                <a:spcPts val="0"/>
              </a:spcAft>
              <a:buClr>
                <a:schemeClr val="dk1"/>
              </a:buClr>
              <a:buSzPts val="2400"/>
              <a:buFont typeface="Arial"/>
              <a:buChar char="•"/>
            </a:pPr>
            <a:r>
              <a:rPr b="0" i="0" lang="en-US" sz="2400" u="none" cap="none" strike="noStrike">
                <a:solidFill>
                  <a:schemeClr val="dk1"/>
                </a:solidFill>
                <a:latin typeface="Arial"/>
                <a:ea typeface="Arial"/>
                <a:cs typeface="Arial"/>
                <a:sym typeface="Arial"/>
              </a:rPr>
              <a:t>Conclusione</a:t>
            </a:r>
            <a:endParaRPr b="0" i="0" sz="1400" u="none" cap="none" strike="noStrike">
              <a:solidFill>
                <a:srgbClr val="000000"/>
              </a:solidFill>
              <a:latin typeface="Arial"/>
              <a:ea typeface="Arial"/>
              <a:cs typeface="Arial"/>
              <a:sym typeface="Arial"/>
            </a:endParaRPr>
          </a:p>
          <a:p>
            <a:pPr indent="-76211" lvl="0" marL="228611" marR="0" rtl="0" algn="l">
              <a:lnSpc>
                <a:spcPct val="150000"/>
              </a:lnSpc>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a:p>
            <a:pPr indent="-76211" lvl="0" marL="228611" marR="0" rtl="0" algn="l">
              <a:lnSpc>
                <a:spcPct val="150000"/>
              </a:lnSpc>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pic>
        <p:nvPicPr>
          <p:cNvPr id="135" name="Google Shape;135;p2"/>
          <p:cNvPicPr preferRelativeResize="0"/>
          <p:nvPr/>
        </p:nvPicPr>
        <p:blipFill rotWithShape="1">
          <a:blip r:embed="rId4">
            <a:alphaModFix/>
          </a:blip>
          <a:srcRect b="0" l="0" r="0" t="0"/>
          <a:stretch/>
        </p:blipFill>
        <p:spPr>
          <a:xfrm>
            <a:off x="10740101" y="5507935"/>
            <a:ext cx="1451899" cy="127411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p3"/>
          <p:cNvSpPr/>
          <p:nvPr/>
        </p:nvSpPr>
        <p:spPr>
          <a:xfrm>
            <a:off x="79248" y="0"/>
            <a:ext cx="12192000" cy="6858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9213" l="0" r="0" t="-9216"/>
            </a:stretch>
          </a:blipFill>
          <a:ln>
            <a:noFill/>
          </a:ln>
        </p:spPr>
        <p:txBody>
          <a:bodyPr anchorCtr="0" anchor="t" bIns="30450" lIns="60950" spcFirstLastPara="1" rIns="60950" wrap="square" tIns="304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pic>
        <p:nvPicPr>
          <p:cNvPr id="141" name="Google Shape;141;p3"/>
          <p:cNvPicPr preferRelativeResize="0"/>
          <p:nvPr/>
        </p:nvPicPr>
        <p:blipFill rotWithShape="1">
          <a:blip r:embed="rId4">
            <a:alphaModFix/>
          </a:blip>
          <a:srcRect b="0" l="0" r="0" t="0"/>
          <a:stretch/>
        </p:blipFill>
        <p:spPr>
          <a:xfrm>
            <a:off x="10751181" y="5538589"/>
            <a:ext cx="1419823" cy="1191718"/>
          </a:xfrm>
          <a:prstGeom prst="rect">
            <a:avLst/>
          </a:prstGeom>
          <a:noFill/>
          <a:ln>
            <a:noFill/>
          </a:ln>
        </p:spPr>
      </p:pic>
      <p:sp>
        <p:nvSpPr>
          <p:cNvPr id="142" name="Google Shape;142;p3"/>
          <p:cNvSpPr txBox="1"/>
          <p:nvPr/>
        </p:nvSpPr>
        <p:spPr>
          <a:xfrm>
            <a:off x="1390074" y="1224161"/>
            <a:ext cx="9411855" cy="762000"/>
          </a:xfrm>
          <a:prstGeom prst="rect">
            <a:avLst/>
          </a:prstGeom>
          <a:noFill/>
          <a:ln>
            <a:noFill/>
          </a:ln>
        </p:spPr>
        <p:txBody>
          <a:bodyPr anchorCtr="0" anchor="ctr" bIns="45700" lIns="91425" spcFirstLastPara="1" rIns="91425" wrap="square" tIns="45700">
            <a:normAutofit fontScale="67500" lnSpcReduction="20000"/>
          </a:bodyPr>
          <a:lstStyle/>
          <a:p>
            <a:pPr indent="0" lvl="0" marL="0" marR="0" rtl="0" algn="l">
              <a:lnSpc>
                <a:spcPct val="90000"/>
              </a:lnSpc>
              <a:spcBef>
                <a:spcPts val="0"/>
              </a:spcBef>
              <a:spcAft>
                <a:spcPts val="0"/>
              </a:spcAft>
              <a:buClr>
                <a:srgbClr val="0C4DA2"/>
              </a:buClr>
              <a:buSzPct val="100000"/>
              <a:buFont typeface="Bricolage Grotesque"/>
              <a:buNone/>
            </a:pPr>
            <a:r>
              <a:rPr b="1" i="0" lang="en-US" sz="4134" u="none" cap="none" strike="noStrike">
                <a:solidFill>
                  <a:srgbClr val="0C4DA2"/>
                </a:solidFill>
                <a:latin typeface="Bricolage Grotesque"/>
                <a:ea typeface="Bricolage Grotesque"/>
                <a:cs typeface="Bricolage Grotesque"/>
                <a:sym typeface="Bricolage Grotesque"/>
              </a:rPr>
              <a:t>Quale delle seguenti definizioni descrive meglio la resilienza?</a:t>
            </a:r>
            <a:br>
              <a:rPr b="0" i="0" lang="en-US" sz="4400" u="none" cap="none" strike="noStrike">
                <a:solidFill>
                  <a:schemeClr val="dk1"/>
                </a:solidFill>
                <a:latin typeface="Play"/>
                <a:ea typeface="Play"/>
                <a:cs typeface="Play"/>
                <a:sym typeface="Play"/>
              </a:rPr>
            </a:br>
            <a:endParaRPr b="0" i="0" sz="4400" u="none" cap="none" strike="noStrike">
              <a:solidFill>
                <a:schemeClr val="dk1"/>
              </a:solidFill>
              <a:latin typeface="Play"/>
              <a:ea typeface="Play"/>
              <a:cs typeface="Play"/>
              <a:sym typeface="Play"/>
            </a:endParaRPr>
          </a:p>
        </p:txBody>
      </p:sp>
      <p:sp>
        <p:nvSpPr>
          <p:cNvPr id="143" name="Google Shape;143;p3"/>
          <p:cNvSpPr txBox="1"/>
          <p:nvPr/>
        </p:nvSpPr>
        <p:spPr>
          <a:xfrm>
            <a:off x="1865747" y="2616532"/>
            <a:ext cx="9301019" cy="1724561"/>
          </a:xfrm>
          <a:prstGeom prst="rect">
            <a:avLst/>
          </a:prstGeom>
          <a:noFill/>
          <a:ln>
            <a:noFill/>
          </a:ln>
        </p:spPr>
        <p:txBody>
          <a:bodyPr anchorCtr="0" anchor="t" bIns="45700" lIns="91425" spcFirstLastPara="1" rIns="91425" wrap="square" tIns="45700">
            <a:normAutofit/>
          </a:bodyPr>
          <a:lstStyle/>
          <a:p>
            <a:pPr indent="-228600" lvl="0" marL="228600" marR="0" rtl="0" algn="l">
              <a:lnSpc>
                <a:spcPct val="90000"/>
              </a:lnSpc>
              <a:spcBef>
                <a:spcPts val="0"/>
              </a:spcBef>
              <a:spcAft>
                <a:spcPts val="0"/>
              </a:spcAft>
              <a:buClr>
                <a:srgbClr val="8CD872"/>
              </a:buClr>
              <a:buSzPts val="3520"/>
              <a:buFont typeface="Arial"/>
              <a:buChar char="•"/>
            </a:pPr>
            <a:r>
              <a:rPr b="0" i="0" lang="en-US" sz="2933" u="none" cap="none" strike="noStrike">
                <a:solidFill>
                  <a:schemeClr val="dk1"/>
                </a:solidFill>
                <a:latin typeface="Arial"/>
                <a:ea typeface="Arial"/>
                <a:cs typeface="Arial"/>
                <a:sym typeface="Arial"/>
              </a:rPr>
              <a:t>Riprendersi dopo un fallimento</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1000"/>
              </a:spcBef>
              <a:spcAft>
                <a:spcPts val="0"/>
              </a:spcAft>
              <a:buClr>
                <a:srgbClr val="8CD872"/>
              </a:buClr>
              <a:buSzPts val="3520"/>
              <a:buFont typeface="Arial"/>
              <a:buChar char="•"/>
            </a:pPr>
            <a:r>
              <a:rPr b="0" i="0" lang="en-US" sz="2933" u="none" cap="none" strike="noStrike">
                <a:solidFill>
                  <a:schemeClr val="dk1"/>
                </a:solidFill>
                <a:latin typeface="Arial"/>
                <a:ea typeface="Arial"/>
                <a:cs typeface="Arial"/>
                <a:sym typeface="Arial"/>
              </a:rPr>
              <a:t>Evitare le sfide</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1000"/>
              </a:spcBef>
              <a:spcAft>
                <a:spcPts val="0"/>
              </a:spcAft>
              <a:buClr>
                <a:srgbClr val="8CD872"/>
              </a:buClr>
              <a:buSzPts val="3520"/>
              <a:buFont typeface="Arial"/>
              <a:buChar char="•"/>
            </a:pPr>
            <a:r>
              <a:rPr b="0" i="0" lang="en-US" sz="2933" u="none" cap="none" strike="noStrike">
                <a:solidFill>
                  <a:schemeClr val="dk1"/>
                </a:solidFill>
                <a:latin typeface="Arial"/>
                <a:ea typeface="Arial"/>
                <a:cs typeface="Arial"/>
                <a:sym typeface="Arial"/>
              </a:rPr>
              <a:t>Adattarsi positivamente nonostante le avversità</a:t>
            </a:r>
            <a:endParaRPr b="0" i="0" sz="2933" u="none" cap="none" strike="noStrike">
              <a:solidFill>
                <a:schemeClr val="dk1"/>
              </a:solidFill>
              <a:latin typeface="Arial"/>
              <a:ea typeface="Arial"/>
              <a:cs typeface="Arial"/>
              <a:sym typeface="Arial"/>
            </a:endParaRPr>
          </a:p>
        </p:txBody>
      </p:sp>
      <p:sp>
        <p:nvSpPr>
          <p:cNvPr id="144" name="Google Shape;144;p3"/>
          <p:cNvSpPr/>
          <p:nvPr/>
        </p:nvSpPr>
        <p:spPr>
          <a:xfrm>
            <a:off x="257048" y="-240655"/>
            <a:ext cx="12192000" cy="9163495"/>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5">
              <a:alphaModFix amt="30000"/>
            </a:blip>
            <a:stretch>
              <a:fillRect b="0" l="0" r="0" t="0"/>
            </a:stretch>
          </a:blipFill>
          <a:ln>
            <a:noFill/>
          </a:ln>
        </p:spPr>
        <p:txBody>
          <a:bodyPr anchorCtr="0" anchor="t" bIns="30450" lIns="60950" spcFirstLastPara="1" rIns="60950" wrap="square" tIns="304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145" name="Google Shape;145;p3"/>
          <p:cNvSpPr txBox="1"/>
          <p:nvPr/>
        </p:nvSpPr>
        <p:spPr>
          <a:xfrm>
            <a:off x="4216400" y="4508307"/>
            <a:ext cx="3759200" cy="66697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734"/>
              <a:buFont typeface="Arial"/>
              <a:buNone/>
            </a:pPr>
            <a:r>
              <a:rPr b="1" i="0" lang="en-US" sz="3734" u="none" cap="none" strike="noStrike">
                <a:solidFill>
                  <a:srgbClr val="0B769F"/>
                </a:solidFill>
                <a:latin typeface="Bricolage Grotesque"/>
                <a:ea typeface="Bricolage Grotesque"/>
                <a:cs typeface="Bricolage Grotesque"/>
                <a:sym typeface="Bricolage Grotesque"/>
              </a:rPr>
              <a:t>Perché?</a:t>
            </a:r>
            <a:endParaRPr b="0" i="0" sz="1200" u="none" cap="none" strike="noStrike">
              <a:solidFill>
                <a:srgbClr val="0B769F"/>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grpSp>
        <p:nvGrpSpPr>
          <p:cNvPr id="151" name="Google Shape;151;p4"/>
          <p:cNvGrpSpPr/>
          <p:nvPr/>
        </p:nvGrpSpPr>
        <p:grpSpPr>
          <a:xfrm>
            <a:off x="0" y="15269"/>
            <a:ext cx="12271248" cy="6858000"/>
            <a:chOff x="0" y="0"/>
            <a:chExt cx="12271248" cy="6858000"/>
          </a:xfrm>
        </p:grpSpPr>
        <p:sp>
          <p:nvSpPr>
            <p:cNvPr id="152" name="Google Shape;152;p4"/>
            <p:cNvSpPr/>
            <p:nvPr/>
          </p:nvSpPr>
          <p:spPr>
            <a:xfrm>
              <a:off x="0" y="0"/>
              <a:ext cx="12271248" cy="6858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9213" l="0" r="0" t="-9216"/>
              </a:stretch>
            </a:blipFill>
            <a:ln>
              <a:noFill/>
            </a:ln>
          </p:spPr>
          <p:txBody>
            <a:bodyPr anchorCtr="0" anchor="t" bIns="30450" lIns="60950" spcFirstLastPara="1" rIns="60950" wrap="square" tIns="304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153" name="Google Shape;153;p4"/>
            <p:cNvSpPr/>
            <p:nvPr/>
          </p:nvSpPr>
          <p:spPr>
            <a:xfrm>
              <a:off x="39624" y="0"/>
              <a:ext cx="12192000" cy="6858000"/>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4">
                <a:alphaModFix amt="30000"/>
              </a:blip>
              <a:stretch>
                <a:fillRect b="-29265" l="0" r="0" t="-4342"/>
              </a:stretch>
            </a:blipFill>
            <a:ln>
              <a:noFill/>
            </a:ln>
          </p:spPr>
          <p:txBody>
            <a:bodyPr anchorCtr="0" anchor="t" bIns="30450" lIns="60950" spcFirstLastPara="1" rIns="60950" wrap="square" tIns="304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grpSp>
      <p:sp>
        <p:nvSpPr>
          <p:cNvPr id="154" name="Google Shape;154;p4"/>
          <p:cNvSpPr/>
          <p:nvPr/>
        </p:nvSpPr>
        <p:spPr>
          <a:xfrm>
            <a:off x="1272464" y="1123678"/>
            <a:ext cx="9334577" cy="1200329"/>
          </a:xfrm>
          <a:prstGeom prst="rect">
            <a:avLst/>
          </a:prstGeom>
          <a:solidFill>
            <a:srgbClr val="92CCDC"/>
          </a:solidFill>
          <a:ln>
            <a:noFill/>
          </a:ln>
        </p:spPr>
        <p:txBody>
          <a:bodyPr anchorCtr="0" anchor="ctr"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Immagina di scorrere i social media e di imbatterti in un post di uno dei tuoi studenti che sembra urgente ed emotivamente carico. </a:t>
            </a:r>
            <a:endParaRPr b="0"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Contraddice qualcosa che hai insegnato ai tuoi studenti la settimana scorsa. </a:t>
            </a:r>
            <a:endParaRPr b="0"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Provi un misto di dubbio, pressione e responsabilità. Cosa fai in quel momento?</a:t>
            </a:r>
            <a:endParaRPr b="1" i="0" sz="1400" u="none" cap="none" strike="noStrike">
              <a:solidFill>
                <a:srgbClr val="000000"/>
              </a:solidFill>
              <a:latin typeface="Arial"/>
              <a:ea typeface="Arial"/>
              <a:cs typeface="Arial"/>
              <a:sym typeface="Arial"/>
            </a:endParaRPr>
          </a:p>
        </p:txBody>
      </p:sp>
      <p:sp>
        <p:nvSpPr>
          <p:cNvPr id="155" name="Google Shape;155;p4"/>
          <p:cNvSpPr txBox="1"/>
          <p:nvPr/>
        </p:nvSpPr>
        <p:spPr>
          <a:xfrm>
            <a:off x="497591" y="97613"/>
            <a:ext cx="13554014" cy="1242052"/>
          </a:xfrm>
          <a:prstGeom prst="rect">
            <a:avLst/>
          </a:prstGeom>
          <a:noFill/>
          <a:ln>
            <a:noFill/>
          </a:ln>
        </p:spPr>
        <p:txBody>
          <a:bodyPr anchorCtr="0" anchor="ctr" bIns="45700" lIns="91425" spcFirstLastPara="1" rIns="91425" wrap="square" tIns="45700">
            <a:normAutofit fontScale="97500"/>
          </a:bodyPr>
          <a:lstStyle/>
          <a:p>
            <a:pPr indent="0" lvl="0" marL="0" marR="0" rtl="0" algn="l">
              <a:lnSpc>
                <a:spcPct val="100000"/>
              </a:lnSpc>
              <a:spcBef>
                <a:spcPts val="0"/>
              </a:spcBef>
              <a:spcAft>
                <a:spcPts val="0"/>
              </a:spcAft>
              <a:buClr>
                <a:srgbClr val="000000"/>
              </a:buClr>
              <a:buSzPct val="112819"/>
              <a:buFont typeface="Calibri"/>
              <a:buNone/>
            </a:pPr>
            <a:r>
              <a:rPr b="1" i="0" lang="en-US" sz="4000" u="none" cap="none" strike="noStrike">
                <a:solidFill>
                  <a:srgbClr val="0C4DA2"/>
                </a:solidFill>
                <a:latin typeface="Bricolage Grotesque"/>
                <a:ea typeface="Bricolage Grotesque"/>
                <a:cs typeface="Bricolage Grotesque"/>
                <a:sym typeface="Bricolage Grotesque"/>
              </a:rPr>
              <a:t>Attività 1: Che aspetto ha la resilienza?</a:t>
            </a:r>
            <a:br>
              <a:rPr b="0" i="0" lang="en-US" sz="2400" u="none" cap="none" strike="noStrike">
                <a:solidFill>
                  <a:srgbClr val="000000"/>
                </a:solidFill>
                <a:latin typeface="Calibri"/>
                <a:ea typeface="Calibri"/>
                <a:cs typeface="Calibri"/>
                <a:sym typeface="Calibri"/>
              </a:rPr>
            </a:br>
            <a:endParaRPr b="0" i="0" sz="2400" u="none" cap="none" strike="noStrike">
              <a:solidFill>
                <a:srgbClr val="000000"/>
              </a:solidFill>
              <a:latin typeface="Calibri"/>
              <a:ea typeface="Calibri"/>
              <a:cs typeface="Calibri"/>
              <a:sym typeface="Calibri"/>
            </a:endParaRPr>
          </a:p>
        </p:txBody>
      </p:sp>
      <p:sp>
        <p:nvSpPr>
          <p:cNvPr id="156" name="Google Shape;156;p4"/>
          <p:cNvSpPr txBox="1"/>
          <p:nvPr/>
        </p:nvSpPr>
        <p:spPr>
          <a:xfrm>
            <a:off x="1272464" y="2983339"/>
            <a:ext cx="9334577" cy="1200329"/>
          </a:xfrm>
          <a:prstGeom prst="rect">
            <a:avLst/>
          </a:prstGeom>
          <a:solidFill>
            <a:srgbClr val="F9DC2B"/>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Prenditi 3 minuti e scrivi su un post-it o su un padlet: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1"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1" lang="en-US" sz="1800" u="none" cap="none" strike="noStrike">
                <a:solidFill>
                  <a:srgbClr val="000000"/>
                </a:solidFill>
                <a:latin typeface="Arial"/>
                <a:ea typeface="Arial"/>
                <a:cs typeface="Arial"/>
                <a:sym typeface="Arial"/>
              </a:rPr>
              <a:t>Quali qualità o abilità interiori ti aiutano a fermarti, valutare e rispondere in modo costruttivo?</a:t>
            </a:r>
            <a:endParaRPr b="0"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p:txBody>
      </p:sp>
      <p:pic>
        <p:nvPicPr>
          <p:cNvPr id="157" name="Google Shape;157;p4"/>
          <p:cNvPicPr preferRelativeResize="0"/>
          <p:nvPr/>
        </p:nvPicPr>
        <p:blipFill rotWithShape="1">
          <a:blip r:embed="rId5">
            <a:alphaModFix/>
          </a:blip>
          <a:srcRect b="0" l="0" r="0" t="0"/>
          <a:stretch/>
        </p:blipFill>
        <p:spPr>
          <a:xfrm>
            <a:off x="10836599" y="5687096"/>
            <a:ext cx="1395025" cy="1170904"/>
          </a:xfrm>
          <a:prstGeom prst="rect">
            <a:avLst/>
          </a:prstGeom>
          <a:noFill/>
          <a:ln>
            <a:noFill/>
          </a:ln>
        </p:spPr>
      </p:pic>
      <p:sp>
        <p:nvSpPr>
          <p:cNvPr id="158" name="Google Shape;158;p4"/>
          <p:cNvSpPr txBox="1"/>
          <p:nvPr/>
        </p:nvSpPr>
        <p:spPr>
          <a:xfrm>
            <a:off x="1300925" y="4595841"/>
            <a:ext cx="9306116" cy="1754326"/>
          </a:xfrm>
          <a:prstGeom prst="rect">
            <a:avLst/>
          </a:prstGeom>
          <a:solidFill>
            <a:srgbClr val="AB98C2"/>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rgbClr val="000000"/>
                </a:solidFill>
                <a:latin typeface="Arial"/>
                <a:ea typeface="Arial"/>
                <a:cs typeface="Arial"/>
                <a:sym typeface="Arial"/>
              </a:rPr>
              <a:t>Condividiamo e discutiamo:</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800"/>
              <a:buFont typeface="Arial"/>
              <a:buChar char="•"/>
            </a:pPr>
            <a:r>
              <a:rPr b="0" i="1" lang="en-US" sz="1800" u="none" cap="none" strike="noStrike">
                <a:solidFill>
                  <a:srgbClr val="000000"/>
                </a:solidFill>
                <a:latin typeface="Arial"/>
                <a:ea typeface="Arial"/>
                <a:cs typeface="Arial"/>
                <a:sym typeface="Arial"/>
              </a:rPr>
              <a:t>Quali modelli noti?</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800"/>
              <a:buFont typeface="Arial"/>
              <a:buChar char="•"/>
            </a:pPr>
            <a:r>
              <a:rPr b="0" i="1" lang="en-US" sz="1800" u="none" cap="none" strike="noStrike">
                <a:solidFill>
                  <a:srgbClr val="000000"/>
                </a:solidFill>
                <a:latin typeface="Arial"/>
                <a:ea typeface="Arial"/>
                <a:cs typeface="Arial"/>
                <a:sym typeface="Arial"/>
              </a:rPr>
              <a:t>Di quali abilità hanno bisogno anche gli studenti?</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800"/>
              <a:buFont typeface="Arial"/>
              <a:buChar char="•"/>
            </a:pPr>
            <a:r>
              <a:rPr b="0" i="1" lang="en-US" sz="1800" u="none" cap="none" strike="noStrike">
                <a:solidFill>
                  <a:srgbClr val="000000"/>
                </a:solidFill>
                <a:latin typeface="Arial"/>
                <a:ea typeface="Arial"/>
                <a:cs typeface="Arial"/>
                <a:sym typeface="Arial"/>
              </a:rPr>
              <a:t>Quali di queste possono essere rafforzate attraverso la pratica e l'insegnamento?</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800"/>
              <a:buFont typeface="Arial"/>
              <a:buChar char="•"/>
            </a:pPr>
            <a:r>
              <a:rPr b="0" i="1" lang="en-US" sz="1800" u="none" cap="none" strike="noStrike">
                <a:solidFill>
                  <a:srgbClr val="000000"/>
                </a:solidFill>
                <a:latin typeface="Arial"/>
                <a:ea typeface="Arial"/>
                <a:cs typeface="Arial"/>
                <a:sym typeface="Arial"/>
              </a:rPr>
              <a:t>In che modo ci aiutano a orientarci tra le informazioni errate e la disinformazione?</a:t>
            </a:r>
            <a:endParaRPr b="0" i="0" sz="1400" u="none" cap="none" strike="noStrike">
              <a:solidFill>
                <a:srgbClr val="000000"/>
              </a:solidFill>
              <a:latin typeface="Arial"/>
              <a:ea typeface="Arial"/>
              <a:cs typeface="Arial"/>
              <a:sym typeface="Arial"/>
            </a:endParaRPr>
          </a:p>
        </p:txBody>
      </p:sp>
      <p:sp>
        <p:nvSpPr>
          <p:cNvPr id="159" name="Google Shape;159;p4"/>
          <p:cNvSpPr txBox="1"/>
          <p:nvPr/>
        </p:nvSpPr>
        <p:spPr>
          <a:xfrm>
            <a:off x="304799" y="1207847"/>
            <a:ext cx="798078" cy="92333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5400"/>
              <a:buFont typeface="Arial"/>
              <a:buNone/>
            </a:pPr>
            <a:r>
              <a:rPr b="1" i="0" lang="en-US" sz="5400" u="none" cap="none" strike="noStrike">
                <a:solidFill>
                  <a:srgbClr val="1F497D"/>
                </a:solidFill>
                <a:latin typeface="Arial"/>
                <a:ea typeface="Arial"/>
                <a:cs typeface="Arial"/>
                <a:sym typeface="Arial"/>
              </a:rPr>
              <a:t>1</a:t>
            </a:r>
            <a:endParaRPr b="1" i="0" sz="5400" u="none" cap="none" strike="noStrike">
              <a:solidFill>
                <a:srgbClr val="1F497D"/>
              </a:solidFill>
              <a:latin typeface="Arial"/>
              <a:ea typeface="Arial"/>
              <a:cs typeface="Arial"/>
              <a:sym typeface="Arial"/>
            </a:endParaRPr>
          </a:p>
        </p:txBody>
      </p:sp>
      <p:sp>
        <p:nvSpPr>
          <p:cNvPr id="160" name="Google Shape;160;p4"/>
          <p:cNvSpPr txBox="1"/>
          <p:nvPr/>
        </p:nvSpPr>
        <p:spPr>
          <a:xfrm>
            <a:off x="304799" y="3109593"/>
            <a:ext cx="798078" cy="92333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5400"/>
              <a:buFont typeface="Arial"/>
              <a:buNone/>
            </a:pPr>
            <a:r>
              <a:rPr b="1" i="0" lang="en-US" sz="5400" u="none" cap="none" strike="noStrike">
                <a:solidFill>
                  <a:srgbClr val="1F497D"/>
                </a:solidFill>
                <a:latin typeface="Arial"/>
                <a:ea typeface="Arial"/>
                <a:cs typeface="Arial"/>
                <a:sym typeface="Arial"/>
              </a:rPr>
              <a:t>2</a:t>
            </a:r>
            <a:endParaRPr b="1" i="0" sz="5400" u="none" cap="none" strike="noStrike">
              <a:solidFill>
                <a:srgbClr val="1F497D"/>
              </a:solidFill>
              <a:latin typeface="Arial"/>
              <a:ea typeface="Arial"/>
              <a:cs typeface="Arial"/>
              <a:sym typeface="Arial"/>
            </a:endParaRPr>
          </a:p>
        </p:txBody>
      </p:sp>
      <p:sp>
        <p:nvSpPr>
          <p:cNvPr id="161" name="Google Shape;161;p4"/>
          <p:cNvSpPr txBox="1"/>
          <p:nvPr/>
        </p:nvSpPr>
        <p:spPr>
          <a:xfrm>
            <a:off x="304799" y="5011339"/>
            <a:ext cx="798078" cy="92333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5400"/>
              <a:buFont typeface="Arial"/>
              <a:buNone/>
            </a:pPr>
            <a:r>
              <a:rPr b="1" i="0" lang="en-US" sz="5400" u="none" cap="none" strike="noStrike">
                <a:solidFill>
                  <a:srgbClr val="1F497D"/>
                </a:solidFill>
                <a:latin typeface="Arial"/>
                <a:ea typeface="Arial"/>
                <a:cs typeface="Arial"/>
                <a:sym typeface="Arial"/>
              </a:rPr>
              <a:t>3</a:t>
            </a:r>
            <a:endParaRPr b="1" i="0" sz="5400" u="none" cap="none" strike="noStrike">
              <a:solidFill>
                <a:srgbClr val="1F497D"/>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pic>
        <p:nvPicPr>
          <p:cNvPr descr="preencoded.png" id="166" name="Google Shape;166;p5"/>
          <p:cNvPicPr preferRelativeResize="0"/>
          <p:nvPr/>
        </p:nvPicPr>
        <p:blipFill rotWithShape="1">
          <a:blip r:embed="rId3">
            <a:alphaModFix/>
          </a:blip>
          <a:srcRect b="0" l="0" r="0" t="0"/>
          <a:stretch/>
        </p:blipFill>
        <p:spPr>
          <a:xfrm>
            <a:off x="1" y="1826573"/>
            <a:ext cx="2082800" cy="3653146"/>
          </a:xfrm>
          <a:prstGeom prst="rect">
            <a:avLst/>
          </a:prstGeom>
          <a:noFill/>
          <a:ln>
            <a:noFill/>
          </a:ln>
        </p:spPr>
      </p:pic>
      <p:sp>
        <p:nvSpPr>
          <p:cNvPr id="167" name="Google Shape;167;p5"/>
          <p:cNvSpPr/>
          <p:nvPr/>
        </p:nvSpPr>
        <p:spPr>
          <a:xfrm>
            <a:off x="1438109" y="505336"/>
            <a:ext cx="10897771" cy="1321237"/>
          </a:xfrm>
          <a:prstGeom prst="rect">
            <a:avLst/>
          </a:prstGeom>
          <a:noFill/>
          <a:ln>
            <a:noFill/>
          </a:ln>
        </p:spPr>
        <p:txBody>
          <a:bodyPr anchorCtr="0" anchor="t" bIns="0" lIns="0" spcFirstLastPara="1" rIns="0" wrap="square" tIns="0">
            <a:noAutofit/>
          </a:bodyPr>
          <a:lstStyle/>
          <a:p>
            <a:pPr indent="0" lvl="0" marL="0" marR="0" rtl="0" algn="l">
              <a:lnSpc>
                <a:spcPct val="150000"/>
              </a:lnSpc>
              <a:spcBef>
                <a:spcPts val="0"/>
              </a:spcBef>
              <a:spcAft>
                <a:spcPts val="0"/>
              </a:spcAft>
              <a:buClr>
                <a:srgbClr val="000000"/>
              </a:buClr>
              <a:buSzPts val="3200"/>
              <a:buFont typeface="Arial"/>
              <a:buNone/>
            </a:pPr>
            <a:r>
              <a:rPr b="1" i="0" lang="en-US" sz="3200" u="none" cap="none" strike="noStrike">
                <a:solidFill>
                  <a:srgbClr val="0C4DA2"/>
                </a:solidFill>
                <a:latin typeface="Bricolage Grotesque"/>
                <a:ea typeface="Bricolage Grotesque"/>
                <a:cs typeface="Bricolage Grotesque"/>
                <a:sym typeface="Bricolage Grotesque"/>
              </a:rPr>
              <a:t>Costruire la resilienza nelle comunità scolastiche</a:t>
            </a:r>
            <a:endParaRPr b="0" i="0" sz="3200" u="none" cap="none" strike="noStrike">
              <a:solidFill>
                <a:schemeClr val="dk1"/>
              </a:solidFill>
              <a:latin typeface="Arial"/>
              <a:ea typeface="Arial"/>
              <a:cs typeface="Arial"/>
              <a:sym typeface="Arial"/>
            </a:endParaRPr>
          </a:p>
        </p:txBody>
      </p:sp>
      <p:sp>
        <p:nvSpPr>
          <p:cNvPr id="168" name="Google Shape;168;p5"/>
          <p:cNvSpPr/>
          <p:nvPr/>
        </p:nvSpPr>
        <p:spPr>
          <a:xfrm>
            <a:off x="2364447" y="1456589"/>
            <a:ext cx="9536822" cy="2029463"/>
          </a:xfrm>
          <a:prstGeom prst="rect">
            <a:avLst/>
          </a:prstGeom>
          <a:noFill/>
          <a:ln>
            <a:noFill/>
          </a:ln>
        </p:spPr>
        <p:txBody>
          <a:bodyPr anchorCtr="0" anchor="t" bIns="0" lIns="0" spcFirstLastPara="1" rIns="0" wrap="square" tIns="0">
            <a:noAutofit/>
          </a:bodyPr>
          <a:lstStyle/>
          <a:p>
            <a:pPr indent="0" lvl="0" marL="0" marR="0" rtl="0" algn="l">
              <a:lnSpc>
                <a:spcPct val="178150"/>
              </a:lnSpc>
              <a:spcBef>
                <a:spcPts val="0"/>
              </a:spcBef>
              <a:spcAft>
                <a:spcPts val="0"/>
              </a:spcAft>
              <a:buClr>
                <a:srgbClr val="000000"/>
              </a:buClr>
              <a:buSzPts val="2000"/>
              <a:buFont typeface="Arial"/>
              <a:buNone/>
            </a:pPr>
            <a:r>
              <a:rPr b="0" i="0" lang="en-US" sz="2000" u="none" cap="none" strike="noStrike">
                <a:solidFill>
                  <a:srgbClr val="2A2828"/>
                </a:solidFill>
                <a:latin typeface="Inter"/>
                <a:ea typeface="Inter"/>
                <a:cs typeface="Inter"/>
                <a:sym typeface="Inter"/>
              </a:rPr>
              <a:t>La resilienza </a:t>
            </a:r>
            <a:r>
              <a:rPr b="1" i="0" lang="en-US" sz="2000" u="none" cap="none" strike="noStrike">
                <a:solidFill>
                  <a:srgbClr val="2A2828"/>
                </a:solidFill>
                <a:latin typeface="Inter"/>
                <a:ea typeface="Inter"/>
                <a:cs typeface="Inter"/>
                <a:sym typeface="Inter"/>
              </a:rPr>
              <a:t>è la capacità di adattarsi positivamente nonostante le avversità </a:t>
            </a:r>
            <a:r>
              <a:rPr b="0" i="0" lang="en-US" sz="2000" u="none" cap="none" strike="noStrike">
                <a:solidFill>
                  <a:srgbClr val="2A2828"/>
                </a:solidFill>
                <a:latin typeface="Inter"/>
                <a:ea typeface="Inter"/>
                <a:cs typeface="Inter"/>
                <a:sym typeface="Inter"/>
              </a:rPr>
              <a:t>ed è sempre più riconosciuta come un fattore critico per sostenere il benessere e l'efficacia negli ambienti educativi. Sviluppare la resilienza tra insegnanti, genitori e dirigenti scolastici è </a:t>
            </a:r>
            <a:r>
              <a:rPr b="1" i="0" lang="en-US" sz="2000" u="none" cap="none" strike="noStrike">
                <a:solidFill>
                  <a:srgbClr val="2A2828"/>
                </a:solidFill>
                <a:latin typeface="Inter"/>
                <a:ea typeface="Inter"/>
                <a:cs typeface="Inter"/>
                <a:sym typeface="Inter"/>
              </a:rPr>
              <a:t>essenziale per promuovere comunità scolastiche forti e solidali, in grado di prosperare anche sotto pressione.</a:t>
            </a:r>
            <a:endParaRPr b="1" i="0" sz="2000" u="none" cap="none" strike="noStrike">
              <a:solidFill>
                <a:schemeClr val="dk1"/>
              </a:solidFill>
              <a:latin typeface="Arial"/>
              <a:ea typeface="Arial"/>
              <a:cs typeface="Arial"/>
              <a:sym typeface="Arial"/>
            </a:endParaRPr>
          </a:p>
        </p:txBody>
      </p:sp>
      <p:sp>
        <p:nvSpPr>
          <p:cNvPr id="169" name="Google Shape;169;p5"/>
          <p:cNvSpPr/>
          <p:nvPr/>
        </p:nvSpPr>
        <p:spPr>
          <a:xfrm>
            <a:off x="2435431" y="4283209"/>
            <a:ext cx="8903129" cy="676487"/>
          </a:xfrm>
          <a:prstGeom prst="rect">
            <a:avLst/>
          </a:prstGeom>
          <a:noFill/>
          <a:ln>
            <a:noFill/>
          </a:ln>
        </p:spPr>
        <p:txBody>
          <a:bodyPr anchorCtr="0" anchor="t" bIns="0" lIns="0" spcFirstLastPara="1" rIns="0" wrap="square" tIns="0">
            <a:noAutofit/>
          </a:bodyPr>
          <a:lstStyle/>
          <a:p>
            <a:pPr indent="0" lvl="0" marL="0" marR="0" rtl="0" algn="l">
              <a:lnSpc>
                <a:spcPct val="222687"/>
              </a:lnSpc>
              <a:spcBef>
                <a:spcPts val="0"/>
              </a:spcBef>
              <a:spcAft>
                <a:spcPts val="0"/>
              </a:spcAft>
              <a:buClr>
                <a:srgbClr val="000000"/>
              </a:buClr>
              <a:buSzPts val="1600"/>
              <a:buFont typeface="Arial"/>
              <a:buNone/>
            </a:pPr>
            <a:r>
              <a:rPr b="0" i="1" lang="en-US" sz="1600" u="none" cap="none" strike="noStrike">
                <a:solidFill>
                  <a:srgbClr val="2A2828"/>
                </a:solidFill>
                <a:latin typeface="Inter"/>
                <a:ea typeface="Inter"/>
                <a:cs typeface="Inter"/>
                <a:sym typeface="Inter"/>
              </a:rPr>
              <a:t>Resilienza = "il processo di adattamento positivo di fronte alle avversità, ai traumi, alle tragedie, alle minacce o a fonti significative di stress"</a:t>
            </a:r>
            <a:endParaRPr b="0" i="0" sz="1600" u="none" cap="none" strike="noStrike">
              <a:solidFill>
                <a:schemeClr val="dk1"/>
              </a:solidFill>
              <a:latin typeface="Arial"/>
              <a:ea typeface="Arial"/>
              <a:cs typeface="Arial"/>
              <a:sym typeface="Arial"/>
            </a:endParaRPr>
          </a:p>
        </p:txBody>
      </p:sp>
      <p:sp>
        <p:nvSpPr>
          <p:cNvPr id="170" name="Google Shape;170;p5"/>
          <p:cNvSpPr/>
          <p:nvPr/>
        </p:nvSpPr>
        <p:spPr>
          <a:xfrm>
            <a:off x="3011561" y="5479719"/>
            <a:ext cx="5384439" cy="676486"/>
          </a:xfrm>
          <a:prstGeom prst="rect">
            <a:avLst/>
          </a:prstGeom>
          <a:noFill/>
          <a:ln>
            <a:noFill/>
          </a:ln>
        </p:spPr>
        <p:txBody>
          <a:bodyPr anchorCtr="0" anchor="t" bIns="0" lIns="0" spcFirstLastPara="1" rIns="0" wrap="square" tIns="0">
            <a:noAutofit/>
          </a:bodyPr>
          <a:lstStyle/>
          <a:p>
            <a:pPr indent="0" lvl="0" marL="0" marR="0" rtl="0" algn="l">
              <a:lnSpc>
                <a:spcPct val="222687"/>
              </a:lnSpc>
              <a:spcBef>
                <a:spcPts val="0"/>
              </a:spcBef>
              <a:spcAft>
                <a:spcPts val="0"/>
              </a:spcAft>
              <a:buClr>
                <a:srgbClr val="000000"/>
              </a:buClr>
              <a:buSzPts val="1600"/>
              <a:buFont typeface="Arial"/>
              <a:buNone/>
            </a:pPr>
            <a:r>
              <a:rPr b="0" i="0" lang="en-US" sz="1600" u="none" cap="none" strike="noStrike">
                <a:solidFill>
                  <a:srgbClr val="2A2828"/>
                </a:solidFill>
                <a:latin typeface="Inter"/>
                <a:ea typeface="Inter"/>
                <a:cs typeface="Inter"/>
                <a:sym typeface="Inter"/>
              </a:rPr>
              <a:t>— American Psychological Association, 2012</a:t>
            </a:r>
            <a:endParaRPr b="0" i="0" sz="1600" u="none" cap="none" strike="noStrike">
              <a:solidFill>
                <a:schemeClr val="dk1"/>
              </a:solidFill>
              <a:latin typeface="Arial"/>
              <a:ea typeface="Arial"/>
              <a:cs typeface="Arial"/>
              <a:sym typeface="Arial"/>
            </a:endParaRPr>
          </a:p>
        </p:txBody>
      </p:sp>
      <p:pic>
        <p:nvPicPr>
          <p:cNvPr id="171" name="Google Shape;171;p5"/>
          <p:cNvPicPr preferRelativeResize="0"/>
          <p:nvPr/>
        </p:nvPicPr>
        <p:blipFill rotWithShape="1">
          <a:blip r:embed="rId4">
            <a:alphaModFix/>
          </a:blip>
          <a:srcRect b="0" l="0" r="0" t="0"/>
          <a:stretch/>
        </p:blipFill>
        <p:spPr>
          <a:xfrm>
            <a:off x="10568106" y="5401411"/>
            <a:ext cx="1623894" cy="142504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pic>
        <p:nvPicPr>
          <p:cNvPr descr="preencoded.png" id="177" name="Google Shape;177;p6"/>
          <p:cNvPicPr preferRelativeResize="0"/>
          <p:nvPr/>
        </p:nvPicPr>
        <p:blipFill rotWithShape="1">
          <a:blip r:embed="rId3">
            <a:alphaModFix/>
          </a:blip>
          <a:srcRect b="0" l="0" r="0" t="0"/>
          <a:stretch/>
        </p:blipFill>
        <p:spPr>
          <a:xfrm>
            <a:off x="0" y="1"/>
            <a:ext cx="12192000" cy="1672927"/>
          </a:xfrm>
          <a:prstGeom prst="rect">
            <a:avLst/>
          </a:prstGeom>
          <a:noFill/>
          <a:ln>
            <a:noFill/>
          </a:ln>
        </p:spPr>
      </p:pic>
      <p:sp>
        <p:nvSpPr>
          <p:cNvPr id="178" name="Google Shape;178;p6"/>
          <p:cNvSpPr/>
          <p:nvPr/>
        </p:nvSpPr>
        <p:spPr>
          <a:xfrm>
            <a:off x="624483" y="2163564"/>
            <a:ext cx="6004123" cy="418207"/>
          </a:xfrm>
          <a:prstGeom prst="rect">
            <a:avLst/>
          </a:prstGeom>
          <a:noFill/>
          <a:ln>
            <a:noFill/>
          </a:ln>
        </p:spPr>
        <p:txBody>
          <a:bodyPr anchorCtr="0" anchor="t" bIns="0" lIns="0" spcFirstLastPara="1" rIns="0" wrap="square" tIns="0">
            <a:noAutofit/>
          </a:bodyPr>
          <a:lstStyle/>
          <a:p>
            <a:pPr indent="0" lvl="0" marL="0" marR="0" rtl="0" algn="l">
              <a:lnSpc>
                <a:spcPct val="125409"/>
              </a:lnSpc>
              <a:spcBef>
                <a:spcPts val="0"/>
              </a:spcBef>
              <a:spcAft>
                <a:spcPts val="0"/>
              </a:spcAft>
              <a:buClr>
                <a:srgbClr val="000000"/>
              </a:buClr>
              <a:buSzPts val="2625"/>
              <a:buFont typeface="Arial"/>
              <a:buNone/>
            </a:pPr>
            <a:r>
              <a:rPr b="1" i="0" lang="en-US" sz="2625" u="none" cap="none" strike="noStrike">
                <a:solidFill>
                  <a:srgbClr val="0C4DA2"/>
                </a:solidFill>
                <a:latin typeface="Bricolage Grotesque"/>
                <a:ea typeface="Bricolage Grotesque"/>
                <a:cs typeface="Bricolage Grotesque"/>
                <a:sym typeface="Bricolage Grotesque"/>
              </a:rPr>
              <a:t>Fattori chiave di protezione per la resilienza</a:t>
            </a:r>
            <a:endParaRPr b="0" i="0" sz="2625" u="none" cap="none" strike="noStrike">
              <a:solidFill>
                <a:schemeClr val="dk1"/>
              </a:solidFill>
              <a:latin typeface="Arial"/>
              <a:ea typeface="Arial"/>
              <a:cs typeface="Arial"/>
              <a:sym typeface="Arial"/>
            </a:endParaRPr>
          </a:p>
        </p:txBody>
      </p:sp>
      <p:sp>
        <p:nvSpPr>
          <p:cNvPr id="179" name="Google Shape;179;p6"/>
          <p:cNvSpPr/>
          <p:nvPr/>
        </p:nvSpPr>
        <p:spPr>
          <a:xfrm>
            <a:off x="624484" y="2782492"/>
            <a:ext cx="3558481" cy="1211857"/>
          </a:xfrm>
          <a:prstGeom prst="roundRect">
            <a:avLst>
              <a:gd fmla="val 4638" name="adj"/>
            </a:avLst>
          </a:prstGeom>
          <a:solidFill>
            <a:srgbClr val="FFF8CC"/>
          </a:solidFill>
          <a:ln cap="flat" cmpd="sng" w="9525">
            <a:solidFill>
              <a:srgbClr val="E5DEB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Arial"/>
              <a:ea typeface="Arial"/>
              <a:cs typeface="Arial"/>
              <a:sym typeface="Arial"/>
            </a:endParaRPr>
          </a:p>
        </p:txBody>
      </p:sp>
      <p:sp>
        <p:nvSpPr>
          <p:cNvPr id="180" name="Google Shape;180;p6"/>
          <p:cNvSpPr/>
          <p:nvPr/>
        </p:nvSpPr>
        <p:spPr>
          <a:xfrm>
            <a:off x="764580" y="2922588"/>
            <a:ext cx="1805980" cy="209054"/>
          </a:xfrm>
          <a:prstGeom prst="rect">
            <a:avLst/>
          </a:prstGeom>
          <a:noFill/>
          <a:ln>
            <a:noFill/>
          </a:ln>
        </p:spPr>
        <p:txBody>
          <a:bodyPr anchorCtr="0" anchor="t" bIns="0" lIns="0" spcFirstLastPara="1" rIns="0" wrap="square" tIns="0">
            <a:noAutofit/>
          </a:bodyPr>
          <a:lstStyle/>
          <a:p>
            <a:pPr indent="0" lvl="0" marL="0" marR="0" rtl="0" algn="l">
              <a:lnSpc>
                <a:spcPct val="125773"/>
              </a:lnSpc>
              <a:spcBef>
                <a:spcPts val="0"/>
              </a:spcBef>
              <a:spcAft>
                <a:spcPts val="0"/>
              </a:spcAft>
              <a:buClr>
                <a:srgbClr val="000000"/>
              </a:buClr>
              <a:buSzPts val="1292"/>
              <a:buFont typeface="Arial"/>
              <a:buNone/>
            </a:pPr>
            <a:r>
              <a:rPr b="1" i="0" lang="en-US" sz="1292" u="none" cap="none" strike="noStrike">
                <a:solidFill>
                  <a:srgbClr val="2A2828"/>
                </a:solidFill>
                <a:latin typeface="Bricolage Grotesque"/>
                <a:ea typeface="Bricolage Grotesque"/>
                <a:cs typeface="Bricolage Grotesque"/>
                <a:sym typeface="Bricolage Grotesque"/>
              </a:rPr>
              <a:t>Relazioni positive</a:t>
            </a:r>
            <a:endParaRPr b="0" i="0" sz="1292" u="none" cap="none" strike="noStrike">
              <a:solidFill>
                <a:schemeClr val="dk1"/>
              </a:solidFill>
              <a:latin typeface="Arial"/>
              <a:ea typeface="Arial"/>
              <a:cs typeface="Arial"/>
              <a:sym typeface="Arial"/>
            </a:endParaRPr>
          </a:p>
        </p:txBody>
      </p:sp>
      <p:sp>
        <p:nvSpPr>
          <p:cNvPr id="181" name="Google Shape;181;p6"/>
          <p:cNvSpPr/>
          <p:nvPr/>
        </p:nvSpPr>
        <p:spPr>
          <a:xfrm>
            <a:off x="764580" y="3211909"/>
            <a:ext cx="3278287" cy="642343"/>
          </a:xfrm>
          <a:prstGeom prst="rect">
            <a:avLst/>
          </a:prstGeom>
          <a:noFill/>
          <a:ln>
            <a:noFill/>
          </a:ln>
        </p:spPr>
        <p:txBody>
          <a:bodyPr anchorCtr="0" anchor="t" bIns="0" lIns="0" spcFirstLastPara="1" rIns="0" wrap="square" tIns="0">
            <a:noAutofit/>
          </a:bodyPr>
          <a:lstStyle/>
          <a:p>
            <a:pPr indent="0" lvl="0" marL="0" marR="0" rtl="0" algn="l">
              <a:lnSpc>
                <a:spcPct val="159980"/>
              </a:lnSpc>
              <a:spcBef>
                <a:spcPts val="0"/>
              </a:spcBef>
              <a:spcAft>
                <a:spcPts val="0"/>
              </a:spcAft>
              <a:buClr>
                <a:srgbClr val="000000"/>
              </a:buClr>
              <a:buSzPts val="1042"/>
              <a:buFont typeface="Arial"/>
              <a:buNone/>
            </a:pPr>
            <a:r>
              <a:rPr b="0" i="0" lang="en-US" sz="1042" u="none" cap="none" strike="noStrike">
                <a:solidFill>
                  <a:srgbClr val="2A2828"/>
                </a:solidFill>
                <a:latin typeface="Inter"/>
                <a:ea typeface="Inter"/>
                <a:cs typeface="Inter"/>
                <a:sym typeface="Inter"/>
              </a:rPr>
              <a:t>Legami forti con colleghi/e, mentori e familiari forniscono un sostegno emotivo e una guida fondamentali nei momenti difficili.</a:t>
            </a:r>
            <a:endParaRPr b="0" i="0" sz="1042" u="none" cap="none" strike="noStrike">
              <a:solidFill>
                <a:schemeClr val="dk1"/>
              </a:solidFill>
              <a:latin typeface="Arial"/>
              <a:ea typeface="Arial"/>
              <a:cs typeface="Arial"/>
              <a:sym typeface="Arial"/>
            </a:endParaRPr>
          </a:p>
        </p:txBody>
      </p:sp>
      <p:sp>
        <p:nvSpPr>
          <p:cNvPr id="182" name="Google Shape;182;p6"/>
          <p:cNvSpPr/>
          <p:nvPr/>
        </p:nvSpPr>
        <p:spPr>
          <a:xfrm>
            <a:off x="4316711" y="2782492"/>
            <a:ext cx="3558481" cy="1211857"/>
          </a:xfrm>
          <a:prstGeom prst="roundRect">
            <a:avLst>
              <a:gd fmla="val 4638" name="adj"/>
            </a:avLst>
          </a:prstGeom>
          <a:solidFill>
            <a:srgbClr val="FFF8CC"/>
          </a:solidFill>
          <a:ln cap="flat" cmpd="sng" w="9525">
            <a:solidFill>
              <a:srgbClr val="E5DEB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Arial"/>
              <a:ea typeface="Arial"/>
              <a:cs typeface="Arial"/>
              <a:sym typeface="Arial"/>
            </a:endParaRPr>
          </a:p>
        </p:txBody>
      </p:sp>
      <p:sp>
        <p:nvSpPr>
          <p:cNvPr id="183" name="Google Shape;183;p6"/>
          <p:cNvSpPr/>
          <p:nvPr/>
        </p:nvSpPr>
        <p:spPr>
          <a:xfrm>
            <a:off x="4456808" y="2922588"/>
            <a:ext cx="1672927" cy="209054"/>
          </a:xfrm>
          <a:prstGeom prst="rect">
            <a:avLst/>
          </a:prstGeom>
          <a:noFill/>
          <a:ln>
            <a:noFill/>
          </a:ln>
        </p:spPr>
        <p:txBody>
          <a:bodyPr anchorCtr="0" anchor="t" bIns="0" lIns="0" spcFirstLastPara="1" rIns="0" wrap="square" tIns="0">
            <a:noAutofit/>
          </a:bodyPr>
          <a:lstStyle/>
          <a:p>
            <a:pPr indent="0" lvl="0" marL="0" marR="0" rtl="0" algn="l">
              <a:lnSpc>
                <a:spcPct val="125773"/>
              </a:lnSpc>
              <a:spcBef>
                <a:spcPts val="0"/>
              </a:spcBef>
              <a:spcAft>
                <a:spcPts val="0"/>
              </a:spcAft>
              <a:buClr>
                <a:srgbClr val="000000"/>
              </a:buClr>
              <a:buSzPts val="1292"/>
              <a:buFont typeface="Arial"/>
              <a:buNone/>
            </a:pPr>
            <a:r>
              <a:rPr b="1" i="0" lang="en-US" sz="1292" u="none" cap="none" strike="noStrike">
                <a:solidFill>
                  <a:srgbClr val="2A2828"/>
                </a:solidFill>
                <a:latin typeface="Bricolage Grotesque"/>
                <a:ea typeface="Bricolage Grotesque"/>
                <a:cs typeface="Bricolage Grotesque"/>
                <a:sym typeface="Bricolage Grotesque"/>
              </a:rPr>
              <a:t>Senso di scopo</a:t>
            </a:r>
            <a:endParaRPr b="0" i="0" sz="1292" u="none" cap="none" strike="noStrike">
              <a:solidFill>
                <a:schemeClr val="dk1"/>
              </a:solidFill>
              <a:latin typeface="Arial"/>
              <a:ea typeface="Arial"/>
              <a:cs typeface="Arial"/>
              <a:sym typeface="Arial"/>
            </a:endParaRPr>
          </a:p>
        </p:txBody>
      </p:sp>
      <p:sp>
        <p:nvSpPr>
          <p:cNvPr id="184" name="Google Shape;184;p6"/>
          <p:cNvSpPr/>
          <p:nvPr/>
        </p:nvSpPr>
        <p:spPr>
          <a:xfrm>
            <a:off x="4456807" y="3211909"/>
            <a:ext cx="3278287" cy="642343"/>
          </a:xfrm>
          <a:prstGeom prst="rect">
            <a:avLst/>
          </a:prstGeom>
          <a:noFill/>
          <a:ln>
            <a:noFill/>
          </a:ln>
        </p:spPr>
        <p:txBody>
          <a:bodyPr anchorCtr="0" anchor="t" bIns="0" lIns="0" spcFirstLastPara="1" rIns="0" wrap="square" tIns="0">
            <a:noAutofit/>
          </a:bodyPr>
          <a:lstStyle/>
          <a:p>
            <a:pPr indent="0" lvl="0" marL="0" marR="0" rtl="0" algn="l">
              <a:lnSpc>
                <a:spcPct val="159980"/>
              </a:lnSpc>
              <a:spcBef>
                <a:spcPts val="0"/>
              </a:spcBef>
              <a:spcAft>
                <a:spcPts val="0"/>
              </a:spcAft>
              <a:buClr>
                <a:srgbClr val="000000"/>
              </a:buClr>
              <a:buSzPts val="1042"/>
              <a:buFont typeface="Arial"/>
              <a:buNone/>
            </a:pPr>
            <a:r>
              <a:rPr b="0" i="0" lang="en-US" sz="1042" u="none" cap="none" strike="noStrike">
                <a:solidFill>
                  <a:srgbClr val="2A2828"/>
                </a:solidFill>
                <a:latin typeface="Inter"/>
                <a:ea typeface="Inter"/>
                <a:cs typeface="Inter"/>
                <a:sym typeface="Inter"/>
              </a:rPr>
              <a:t>Una chiara comprensione dei valori personali e degli obiettivi significativi aiuta a mantenere la motivazione e la direzione nelle avversità.</a:t>
            </a:r>
            <a:endParaRPr b="0" i="0" sz="1042" u="none" cap="none" strike="noStrike">
              <a:solidFill>
                <a:schemeClr val="dk1"/>
              </a:solidFill>
              <a:latin typeface="Arial"/>
              <a:ea typeface="Arial"/>
              <a:cs typeface="Arial"/>
              <a:sym typeface="Arial"/>
            </a:endParaRPr>
          </a:p>
        </p:txBody>
      </p:sp>
      <p:sp>
        <p:nvSpPr>
          <p:cNvPr id="185" name="Google Shape;185;p6"/>
          <p:cNvSpPr/>
          <p:nvPr/>
        </p:nvSpPr>
        <p:spPr>
          <a:xfrm>
            <a:off x="8008938" y="2782492"/>
            <a:ext cx="3692227" cy="1211857"/>
          </a:xfrm>
          <a:prstGeom prst="roundRect">
            <a:avLst>
              <a:gd fmla="val 4638" name="adj"/>
            </a:avLst>
          </a:prstGeom>
          <a:solidFill>
            <a:srgbClr val="FFF8CC"/>
          </a:solidFill>
          <a:ln cap="flat" cmpd="sng" w="9525">
            <a:solidFill>
              <a:srgbClr val="E5DEB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Arial"/>
              <a:ea typeface="Arial"/>
              <a:cs typeface="Arial"/>
              <a:sym typeface="Arial"/>
            </a:endParaRPr>
          </a:p>
        </p:txBody>
      </p:sp>
      <p:sp>
        <p:nvSpPr>
          <p:cNvPr id="186" name="Google Shape;186;p6"/>
          <p:cNvSpPr/>
          <p:nvPr/>
        </p:nvSpPr>
        <p:spPr>
          <a:xfrm>
            <a:off x="8149035" y="2922588"/>
            <a:ext cx="2571418" cy="209054"/>
          </a:xfrm>
          <a:prstGeom prst="rect">
            <a:avLst/>
          </a:prstGeom>
          <a:noFill/>
          <a:ln>
            <a:noFill/>
          </a:ln>
        </p:spPr>
        <p:txBody>
          <a:bodyPr anchorCtr="0" anchor="t" bIns="0" lIns="0" spcFirstLastPara="1" rIns="0" wrap="square" tIns="0">
            <a:noAutofit/>
          </a:bodyPr>
          <a:lstStyle/>
          <a:p>
            <a:pPr indent="0" lvl="0" marL="0" marR="0" rtl="0" algn="l">
              <a:lnSpc>
                <a:spcPct val="125773"/>
              </a:lnSpc>
              <a:spcBef>
                <a:spcPts val="0"/>
              </a:spcBef>
              <a:spcAft>
                <a:spcPts val="0"/>
              </a:spcAft>
              <a:buClr>
                <a:srgbClr val="000000"/>
              </a:buClr>
              <a:buSzPts val="1292"/>
              <a:buFont typeface="Arial"/>
              <a:buNone/>
            </a:pPr>
            <a:r>
              <a:rPr b="1" i="0" lang="en-US" sz="1292" u="none" cap="none" strike="noStrike">
                <a:solidFill>
                  <a:srgbClr val="2A2828"/>
                </a:solidFill>
                <a:latin typeface="Bricolage Grotesque"/>
                <a:ea typeface="Bricolage Grotesque"/>
                <a:cs typeface="Bricolage Grotesque"/>
                <a:sym typeface="Bricolage Grotesque"/>
              </a:rPr>
              <a:t>Regolazione delle emozioni</a:t>
            </a:r>
            <a:endParaRPr b="0" i="0" sz="1292" u="none" cap="none" strike="noStrike">
              <a:solidFill>
                <a:schemeClr val="dk1"/>
              </a:solidFill>
              <a:latin typeface="Arial"/>
              <a:ea typeface="Arial"/>
              <a:cs typeface="Arial"/>
              <a:sym typeface="Arial"/>
            </a:endParaRPr>
          </a:p>
        </p:txBody>
      </p:sp>
      <p:sp>
        <p:nvSpPr>
          <p:cNvPr id="187" name="Google Shape;187;p6"/>
          <p:cNvSpPr/>
          <p:nvPr/>
        </p:nvSpPr>
        <p:spPr>
          <a:xfrm>
            <a:off x="8149034" y="3211909"/>
            <a:ext cx="3552131" cy="642343"/>
          </a:xfrm>
          <a:prstGeom prst="rect">
            <a:avLst/>
          </a:prstGeom>
          <a:noFill/>
          <a:ln>
            <a:noFill/>
          </a:ln>
        </p:spPr>
        <p:txBody>
          <a:bodyPr anchorCtr="0" anchor="t" bIns="0" lIns="0" spcFirstLastPara="1" rIns="0" wrap="square" tIns="0">
            <a:noAutofit/>
          </a:bodyPr>
          <a:lstStyle/>
          <a:p>
            <a:pPr indent="0" lvl="0" marL="0" marR="0" rtl="0" algn="l">
              <a:lnSpc>
                <a:spcPct val="159980"/>
              </a:lnSpc>
              <a:spcBef>
                <a:spcPts val="0"/>
              </a:spcBef>
              <a:spcAft>
                <a:spcPts val="0"/>
              </a:spcAft>
              <a:buClr>
                <a:srgbClr val="000000"/>
              </a:buClr>
              <a:buSzPts val="1042"/>
              <a:buFont typeface="Arial"/>
              <a:buNone/>
            </a:pPr>
            <a:r>
              <a:rPr b="0" i="0" lang="en-US" sz="1042" u="none" cap="none" strike="noStrike">
                <a:solidFill>
                  <a:srgbClr val="2A2828"/>
                </a:solidFill>
                <a:latin typeface="Inter"/>
                <a:ea typeface="Inter"/>
                <a:cs typeface="Inter"/>
                <a:sym typeface="Inter"/>
              </a:rPr>
              <a:t>Capacità di gestire e affrontare efficacemente le emozioni difficili, prevenendo il senso di sopraffazione e promuovendo risposte sane allo stress.</a:t>
            </a:r>
            <a:endParaRPr b="0" i="0" sz="1042" u="none" cap="none" strike="noStrike">
              <a:solidFill>
                <a:schemeClr val="dk1"/>
              </a:solidFill>
              <a:latin typeface="Arial"/>
              <a:ea typeface="Arial"/>
              <a:cs typeface="Arial"/>
              <a:sym typeface="Arial"/>
            </a:endParaRPr>
          </a:p>
        </p:txBody>
      </p:sp>
      <p:sp>
        <p:nvSpPr>
          <p:cNvPr id="188" name="Google Shape;188;p6"/>
          <p:cNvSpPr/>
          <p:nvPr/>
        </p:nvSpPr>
        <p:spPr>
          <a:xfrm>
            <a:off x="624483" y="4144864"/>
            <a:ext cx="5385594" cy="1173658"/>
          </a:xfrm>
          <a:prstGeom prst="roundRect">
            <a:avLst>
              <a:gd fmla="val 5494" name="adj"/>
            </a:avLst>
          </a:prstGeom>
          <a:solidFill>
            <a:srgbClr val="FBFBFB"/>
          </a:solidFill>
          <a:ln cap="flat" cmpd="sng" w="22850">
            <a:solidFill>
              <a:srgbClr val="E5DEB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Arial"/>
              <a:ea typeface="Arial"/>
              <a:cs typeface="Arial"/>
              <a:sym typeface="Arial"/>
            </a:endParaRPr>
          </a:p>
        </p:txBody>
      </p:sp>
      <p:sp>
        <p:nvSpPr>
          <p:cNvPr id="189" name="Google Shape;189;p6"/>
          <p:cNvSpPr/>
          <p:nvPr/>
        </p:nvSpPr>
        <p:spPr>
          <a:xfrm>
            <a:off x="777279" y="4297661"/>
            <a:ext cx="3405685" cy="209054"/>
          </a:xfrm>
          <a:prstGeom prst="rect">
            <a:avLst/>
          </a:prstGeom>
          <a:noFill/>
          <a:ln>
            <a:noFill/>
          </a:ln>
        </p:spPr>
        <p:txBody>
          <a:bodyPr anchorCtr="0" anchor="t" bIns="0" lIns="0" spcFirstLastPara="1" rIns="0" wrap="square" tIns="0">
            <a:noAutofit/>
          </a:bodyPr>
          <a:lstStyle/>
          <a:p>
            <a:pPr indent="0" lvl="0" marL="0" marR="0" rtl="0" algn="l">
              <a:lnSpc>
                <a:spcPct val="125773"/>
              </a:lnSpc>
              <a:spcBef>
                <a:spcPts val="0"/>
              </a:spcBef>
              <a:spcAft>
                <a:spcPts val="0"/>
              </a:spcAft>
              <a:buClr>
                <a:srgbClr val="000000"/>
              </a:buClr>
              <a:buSzPts val="1292"/>
              <a:buFont typeface="Arial"/>
              <a:buNone/>
            </a:pPr>
            <a:r>
              <a:rPr b="1" i="0" lang="en-US" sz="1292" u="none" cap="none" strike="noStrike">
                <a:solidFill>
                  <a:srgbClr val="2A2828"/>
                </a:solidFill>
                <a:latin typeface="Bricolage Grotesque"/>
                <a:ea typeface="Bricolage Grotesque"/>
                <a:cs typeface="Bricolage Grotesque"/>
                <a:sym typeface="Bricolage Grotesque"/>
              </a:rPr>
              <a:t>Capacità di risolvere i problemi</a:t>
            </a:r>
            <a:endParaRPr b="0" i="0" sz="1292" u="none" cap="none" strike="noStrike">
              <a:solidFill>
                <a:schemeClr val="dk1"/>
              </a:solidFill>
              <a:latin typeface="Arial"/>
              <a:ea typeface="Arial"/>
              <a:cs typeface="Arial"/>
              <a:sym typeface="Arial"/>
            </a:endParaRPr>
          </a:p>
        </p:txBody>
      </p:sp>
      <p:sp>
        <p:nvSpPr>
          <p:cNvPr id="190" name="Google Shape;190;p6"/>
          <p:cNvSpPr/>
          <p:nvPr/>
        </p:nvSpPr>
        <p:spPr>
          <a:xfrm>
            <a:off x="777280" y="4586982"/>
            <a:ext cx="5099050" cy="428229"/>
          </a:xfrm>
          <a:prstGeom prst="rect">
            <a:avLst/>
          </a:prstGeom>
          <a:noFill/>
          <a:ln>
            <a:noFill/>
          </a:ln>
        </p:spPr>
        <p:txBody>
          <a:bodyPr anchorCtr="0" anchor="t" bIns="0" lIns="0" spcFirstLastPara="1" rIns="0" wrap="square" tIns="0">
            <a:noAutofit/>
          </a:bodyPr>
          <a:lstStyle/>
          <a:p>
            <a:pPr indent="0" lvl="0" marL="0" marR="0" rtl="0" algn="l">
              <a:lnSpc>
                <a:spcPct val="159980"/>
              </a:lnSpc>
              <a:spcBef>
                <a:spcPts val="0"/>
              </a:spcBef>
              <a:spcAft>
                <a:spcPts val="0"/>
              </a:spcAft>
              <a:buClr>
                <a:srgbClr val="000000"/>
              </a:buClr>
              <a:buSzPts val="1042"/>
              <a:buFont typeface="Arial"/>
              <a:buNone/>
            </a:pPr>
            <a:r>
              <a:rPr b="0" i="0" lang="en-US" sz="1042" u="none" cap="none" strike="noStrike">
                <a:solidFill>
                  <a:srgbClr val="2A2828"/>
                </a:solidFill>
                <a:latin typeface="Inter"/>
                <a:ea typeface="Inter"/>
                <a:cs typeface="Inter"/>
                <a:sym typeface="Inter"/>
              </a:rPr>
              <a:t>Capacità di analizzare le sfide, generare soluzioni e intraprendere azioni efficaci quando si affrontano difficoltà.</a:t>
            </a:r>
            <a:endParaRPr b="0" i="0" sz="1042" u="none" cap="none" strike="noStrike">
              <a:solidFill>
                <a:schemeClr val="dk1"/>
              </a:solidFill>
              <a:latin typeface="Arial"/>
              <a:ea typeface="Arial"/>
              <a:cs typeface="Arial"/>
              <a:sym typeface="Arial"/>
            </a:endParaRPr>
          </a:p>
        </p:txBody>
      </p:sp>
      <p:sp>
        <p:nvSpPr>
          <p:cNvPr id="191" name="Google Shape;191;p6"/>
          <p:cNvSpPr/>
          <p:nvPr/>
        </p:nvSpPr>
        <p:spPr>
          <a:xfrm>
            <a:off x="6162874" y="4144864"/>
            <a:ext cx="5404644" cy="1023144"/>
          </a:xfrm>
          <a:prstGeom prst="roundRect">
            <a:avLst>
              <a:gd fmla="val 5494" name="adj"/>
            </a:avLst>
          </a:prstGeom>
          <a:solidFill>
            <a:srgbClr val="FBFBFB"/>
          </a:solidFill>
          <a:ln cap="flat" cmpd="sng" w="22850">
            <a:solidFill>
              <a:srgbClr val="E5DEB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Arial"/>
              <a:ea typeface="Arial"/>
              <a:cs typeface="Arial"/>
              <a:sym typeface="Arial"/>
            </a:endParaRPr>
          </a:p>
        </p:txBody>
      </p:sp>
      <p:sp>
        <p:nvSpPr>
          <p:cNvPr id="192" name="Google Shape;192;p6"/>
          <p:cNvSpPr/>
          <p:nvPr/>
        </p:nvSpPr>
        <p:spPr>
          <a:xfrm>
            <a:off x="6315671" y="4297661"/>
            <a:ext cx="1672927" cy="209054"/>
          </a:xfrm>
          <a:prstGeom prst="rect">
            <a:avLst/>
          </a:prstGeom>
          <a:noFill/>
          <a:ln>
            <a:noFill/>
          </a:ln>
        </p:spPr>
        <p:txBody>
          <a:bodyPr anchorCtr="0" anchor="t" bIns="0" lIns="0" spcFirstLastPara="1" rIns="0" wrap="square" tIns="0">
            <a:noAutofit/>
          </a:bodyPr>
          <a:lstStyle/>
          <a:p>
            <a:pPr indent="0" lvl="0" marL="0" marR="0" rtl="0" algn="l">
              <a:lnSpc>
                <a:spcPct val="125773"/>
              </a:lnSpc>
              <a:spcBef>
                <a:spcPts val="0"/>
              </a:spcBef>
              <a:spcAft>
                <a:spcPts val="0"/>
              </a:spcAft>
              <a:buClr>
                <a:srgbClr val="000000"/>
              </a:buClr>
              <a:buSzPts val="1292"/>
              <a:buFont typeface="Arial"/>
              <a:buNone/>
            </a:pPr>
            <a:r>
              <a:rPr b="1" i="0" lang="en-US" sz="1292" u="none" cap="none" strike="noStrike">
                <a:solidFill>
                  <a:srgbClr val="2A2828"/>
                </a:solidFill>
                <a:latin typeface="Bricolage Grotesque"/>
                <a:ea typeface="Bricolage Grotesque"/>
                <a:cs typeface="Bricolage Grotesque"/>
                <a:sym typeface="Bricolage Grotesque"/>
              </a:rPr>
              <a:t>Autoefficacia</a:t>
            </a:r>
            <a:endParaRPr b="0" i="0" sz="1292" u="none" cap="none" strike="noStrike">
              <a:solidFill>
                <a:schemeClr val="dk1"/>
              </a:solidFill>
              <a:latin typeface="Arial"/>
              <a:ea typeface="Arial"/>
              <a:cs typeface="Arial"/>
              <a:sym typeface="Arial"/>
            </a:endParaRPr>
          </a:p>
        </p:txBody>
      </p:sp>
      <p:sp>
        <p:nvSpPr>
          <p:cNvPr id="193" name="Google Shape;193;p6"/>
          <p:cNvSpPr/>
          <p:nvPr/>
        </p:nvSpPr>
        <p:spPr>
          <a:xfrm>
            <a:off x="6315670" y="4586982"/>
            <a:ext cx="5099050" cy="428229"/>
          </a:xfrm>
          <a:prstGeom prst="rect">
            <a:avLst/>
          </a:prstGeom>
          <a:noFill/>
          <a:ln>
            <a:noFill/>
          </a:ln>
        </p:spPr>
        <p:txBody>
          <a:bodyPr anchorCtr="0" anchor="t" bIns="0" lIns="0" spcFirstLastPara="1" rIns="0" wrap="square" tIns="0">
            <a:noAutofit/>
          </a:bodyPr>
          <a:lstStyle/>
          <a:p>
            <a:pPr indent="0" lvl="0" marL="0" marR="0" rtl="0" algn="l">
              <a:lnSpc>
                <a:spcPct val="159980"/>
              </a:lnSpc>
              <a:spcBef>
                <a:spcPts val="0"/>
              </a:spcBef>
              <a:spcAft>
                <a:spcPts val="0"/>
              </a:spcAft>
              <a:buClr>
                <a:srgbClr val="000000"/>
              </a:buClr>
              <a:buSzPts val="1042"/>
              <a:buFont typeface="Arial"/>
              <a:buNone/>
            </a:pPr>
            <a:r>
              <a:rPr b="0" i="0" lang="en-US" sz="1042" u="none" cap="none" strike="noStrike">
                <a:solidFill>
                  <a:srgbClr val="2A2828"/>
                </a:solidFill>
                <a:latin typeface="Inter"/>
                <a:ea typeface="Inter"/>
                <a:cs typeface="Inter"/>
                <a:sym typeface="Inter"/>
              </a:rPr>
              <a:t>Fiducia nella propria capacità di affrontare le sfide e raggiungere gli obiettivi, favorendo la perseveranza e la resilienza.</a:t>
            </a:r>
            <a:endParaRPr b="0" i="0" sz="1042" u="none" cap="none" strike="noStrike">
              <a:solidFill>
                <a:schemeClr val="dk1"/>
              </a:solidFill>
              <a:latin typeface="Arial"/>
              <a:ea typeface="Arial"/>
              <a:cs typeface="Arial"/>
              <a:sym typeface="Arial"/>
            </a:endParaRPr>
          </a:p>
        </p:txBody>
      </p:sp>
      <p:sp>
        <p:nvSpPr>
          <p:cNvPr id="194" name="Google Shape;194;p6"/>
          <p:cNvSpPr/>
          <p:nvPr/>
        </p:nvSpPr>
        <p:spPr>
          <a:xfrm>
            <a:off x="624484" y="5318522"/>
            <a:ext cx="10943034" cy="214114"/>
          </a:xfrm>
          <a:prstGeom prst="rect">
            <a:avLst/>
          </a:prstGeom>
          <a:noFill/>
          <a:ln>
            <a:noFill/>
          </a:ln>
        </p:spPr>
        <p:txBody>
          <a:bodyPr anchorCtr="0" anchor="t" bIns="0" lIns="0" spcFirstLastPara="1" rIns="0" wrap="square" tIns="0">
            <a:noAutofit/>
          </a:bodyPr>
          <a:lstStyle/>
          <a:p>
            <a:pPr indent="0" lvl="0" marL="0" marR="0" rtl="0" algn="l">
              <a:lnSpc>
                <a:spcPct val="159980"/>
              </a:lnSpc>
              <a:spcBef>
                <a:spcPts val="0"/>
              </a:spcBef>
              <a:spcAft>
                <a:spcPts val="0"/>
              </a:spcAft>
              <a:buClr>
                <a:srgbClr val="000000"/>
              </a:buClr>
              <a:buSzPts val="1042"/>
              <a:buFont typeface="Arial"/>
              <a:buNone/>
            </a:pPr>
            <a:r>
              <a:rPr b="0" i="1" lang="en-US" sz="1042" u="none" cap="none" strike="noStrike">
                <a:solidFill>
                  <a:srgbClr val="2A2828"/>
                </a:solidFill>
                <a:latin typeface="Inter"/>
                <a:ea typeface="Inter"/>
                <a:cs typeface="Inter"/>
                <a:sym typeface="Inter"/>
              </a:rPr>
              <a:t>Fonte: Masten, 2014</a:t>
            </a:r>
            <a:endParaRPr b="0" i="0" sz="1042" u="none" cap="none" strike="noStrike">
              <a:solidFill>
                <a:schemeClr val="dk1"/>
              </a:solidFill>
              <a:latin typeface="Arial"/>
              <a:ea typeface="Arial"/>
              <a:cs typeface="Arial"/>
              <a:sym typeface="Arial"/>
            </a:endParaRPr>
          </a:p>
        </p:txBody>
      </p:sp>
      <p:pic>
        <p:nvPicPr>
          <p:cNvPr id="195" name="Google Shape;195;p6"/>
          <p:cNvPicPr preferRelativeResize="0"/>
          <p:nvPr/>
        </p:nvPicPr>
        <p:blipFill rotWithShape="1">
          <a:blip r:embed="rId4">
            <a:alphaModFix/>
          </a:blip>
          <a:srcRect b="0" l="0" r="0" t="0"/>
          <a:stretch/>
        </p:blipFill>
        <p:spPr>
          <a:xfrm>
            <a:off x="10720453" y="5457329"/>
            <a:ext cx="1388533" cy="1218508"/>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grpSp>
        <p:nvGrpSpPr>
          <p:cNvPr id="201" name="Google Shape;201;p7"/>
          <p:cNvGrpSpPr/>
          <p:nvPr/>
        </p:nvGrpSpPr>
        <p:grpSpPr>
          <a:xfrm>
            <a:off x="0" y="0"/>
            <a:ext cx="12271248" cy="6858000"/>
            <a:chOff x="0" y="0"/>
            <a:chExt cx="12271248" cy="6858000"/>
          </a:xfrm>
        </p:grpSpPr>
        <p:sp>
          <p:nvSpPr>
            <p:cNvPr id="202" name="Google Shape;202;p7"/>
            <p:cNvSpPr/>
            <p:nvPr/>
          </p:nvSpPr>
          <p:spPr>
            <a:xfrm>
              <a:off x="0" y="0"/>
              <a:ext cx="12271248" cy="6858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9213" l="0" r="0" t="-9216"/>
              </a:stretch>
            </a:blipFill>
            <a:ln>
              <a:noFill/>
            </a:ln>
          </p:spPr>
          <p:txBody>
            <a:bodyPr anchorCtr="0" anchor="t" bIns="30450" lIns="60950" spcFirstLastPara="1" rIns="60950" wrap="square" tIns="30450">
              <a:noAutofit/>
            </a:bodyPr>
            <a:lstStyle/>
            <a:p>
              <a:pPr indent="0" lvl="0" marL="0" marR="0" rtl="0" algn="l">
                <a:lnSpc>
                  <a:spcPct val="15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203" name="Google Shape;203;p7"/>
            <p:cNvSpPr/>
            <p:nvPr/>
          </p:nvSpPr>
          <p:spPr>
            <a:xfrm>
              <a:off x="39624" y="0"/>
              <a:ext cx="12192000" cy="6858000"/>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4">
                <a:alphaModFix amt="30000"/>
              </a:blip>
              <a:stretch>
                <a:fillRect b="-29265" l="0" r="0" t="-4342"/>
              </a:stretch>
            </a:blipFill>
            <a:ln>
              <a:noFill/>
            </a:ln>
          </p:spPr>
          <p:txBody>
            <a:bodyPr anchorCtr="0" anchor="t" bIns="30450" lIns="60950" spcFirstLastPara="1" rIns="60950" wrap="square" tIns="30450">
              <a:noAutofit/>
            </a:bodyPr>
            <a:lstStyle/>
            <a:p>
              <a:pPr indent="0" lvl="0" marL="0" marR="0" rtl="0" algn="l">
                <a:lnSpc>
                  <a:spcPct val="15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grpSp>
      <p:sp>
        <p:nvSpPr>
          <p:cNvPr id="204" name="Google Shape;204;p7"/>
          <p:cNvSpPr/>
          <p:nvPr/>
        </p:nvSpPr>
        <p:spPr>
          <a:xfrm>
            <a:off x="326516" y="256925"/>
            <a:ext cx="5409207" cy="302915"/>
          </a:xfrm>
          <a:prstGeom prst="rect">
            <a:avLst/>
          </a:prstGeom>
          <a:noFill/>
          <a:ln>
            <a:noFill/>
          </a:ln>
        </p:spPr>
        <p:txBody>
          <a:bodyPr anchorCtr="0" anchor="t" bIns="0" lIns="0" spcFirstLastPara="1" rIns="0" wrap="square" tIns="0">
            <a:noAutofit/>
          </a:bodyPr>
          <a:lstStyle/>
          <a:p>
            <a:pPr indent="0" lvl="0" marL="0" marR="0" rtl="0" algn="l">
              <a:lnSpc>
                <a:spcPct val="126666"/>
              </a:lnSpc>
              <a:spcBef>
                <a:spcPts val="0"/>
              </a:spcBef>
              <a:spcAft>
                <a:spcPts val="0"/>
              </a:spcAft>
              <a:buClr>
                <a:srgbClr val="000000"/>
              </a:buClr>
              <a:buSzPts val="1875"/>
              <a:buFont typeface="Arial"/>
              <a:buNone/>
            </a:pPr>
            <a:r>
              <a:rPr b="1" i="0" lang="en-US" sz="1875" u="none" cap="none" strike="noStrike">
                <a:solidFill>
                  <a:srgbClr val="0C4DA2"/>
                </a:solidFill>
                <a:latin typeface="Bricolage Grotesque"/>
                <a:ea typeface="Bricolage Grotesque"/>
                <a:cs typeface="Bricolage Grotesque"/>
                <a:sym typeface="Bricolage Grotesque"/>
              </a:rPr>
              <a:t>Resilienza e benessere nelle scuole europee</a:t>
            </a:r>
            <a:endParaRPr b="0" i="0" sz="1875" u="none" cap="none" strike="noStrike">
              <a:solidFill>
                <a:schemeClr val="dk1"/>
              </a:solidFill>
              <a:latin typeface="Arial"/>
              <a:ea typeface="Arial"/>
              <a:cs typeface="Arial"/>
              <a:sym typeface="Arial"/>
            </a:endParaRPr>
          </a:p>
        </p:txBody>
      </p:sp>
      <p:sp>
        <p:nvSpPr>
          <p:cNvPr id="205" name="Google Shape;205;p7"/>
          <p:cNvSpPr/>
          <p:nvPr/>
        </p:nvSpPr>
        <p:spPr>
          <a:xfrm>
            <a:off x="521990" y="927111"/>
            <a:ext cx="5312271" cy="2121605"/>
          </a:xfrm>
          <a:prstGeom prst="rect">
            <a:avLst/>
          </a:prstGeom>
          <a:noFill/>
          <a:ln>
            <a:noFill/>
          </a:ln>
        </p:spPr>
        <p:txBody>
          <a:bodyPr anchorCtr="0" anchor="t" bIns="0" lIns="0" spcFirstLastPara="1" rIns="0" wrap="square" tIns="0">
            <a:noAutofit/>
          </a:bodyPr>
          <a:lstStyle/>
          <a:p>
            <a:pPr indent="0" lvl="0" marL="0" marR="0" rtl="0" algn="l">
              <a:lnSpc>
                <a:spcPct val="150000"/>
              </a:lnSpc>
              <a:spcBef>
                <a:spcPts val="0"/>
              </a:spcBef>
              <a:spcAft>
                <a:spcPts val="0"/>
              </a:spcAft>
              <a:buClr>
                <a:srgbClr val="000000"/>
              </a:buClr>
              <a:buSzPts val="2400"/>
              <a:buFont typeface="Arial"/>
              <a:buNone/>
            </a:pPr>
            <a:r>
              <a:rPr b="1" i="1" lang="en-US" sz="2400" u="none" cap="none" strike="noStrike">
                <a:solidFill>
                  <a:srgbClr val="82CAEB"/>
                </a:solidFill>
                <a:latin typeface="Bricolage Grotesque"/>
                <a:ea typeface="Bricolage Grotesque"/>
                <a:cs typeface="Bricolage Grotesque"/>
                <a:sym typeface="Bricolage Grotesque"/>
              </a:rPr>
              <a:t>In che modo lo sviluppo della resilienza è correlato </a:t>
            </a:r>
            <a:endParaRPr b="0" i="0" sz="1400" u="none" cap="none" strike="noStrike">
              <a:solidFill>
                <a:srgbClr val="000000"/>
              </a:solidFill>
              <a:latin typeface="Arial"/>
              <a:ea typeface="Arial"/>
              <a:cs typeface="Arial"/>
              <a:sym typeface="Arial"/>
            </a:endParaRPr>
          </a:p>
          <a:p>
            <a:pPr indent="0" lvl="0" marL="0" marR="0" rtl="0" algn="l">
              <a:lnSpc>
                <a:spcPct val="150000"/>
              </a:lnSpc>
              <a:spcBef>
                <a:spcPts val="0"/>
              </a:spcBef>
              <a:spcAft>
                <a:spcPts val="0"/>
              </a:spcAft>
              <a:buClr>
                <a:srgbClr val="000000"/>
              </a:buClr>
              <a:buSzPts val="2400"/>
              <a:buFont typeface="Arial"/>
              <a:buNone/>
            </a:pPr>
            <a:r>
              <a:rPr b="1" i="1" lang="en-US" sz="2400" u="none" cap="none" strike="noStrike">
                <a:solidFill>
                  <a:srgbClr val="82CAEB"/>
                </a:solidFill>
                <a:latin typeface="Bricolage Grotesque"/>
                <a:ea typeface="Bricolage Grotesque"/>
                <a:cs typeface="Bricolage Grotesque"/>
                <a:sym typeface="Bricolage Grotesque"/>
              </a:rPr>
              <a:t>ai dati chiave sul benessere nell'UE?</a:t>
            </a:r>
            <a:endParaRPr b="0" i="1" sz="2400" u="none" cap="none" strike="noStrike">
              <a:solidFill>
                <a:srgbClr val="82CAEB"/>
              </a:solidFill>
              <a:latin typeface="Arial"/>
              <a:ea typeface="Arial"/>
              <a:cs typeface="Arial"/>
              <a:sym typeface="Arial"/>
            </a:endParaRPr>
          </a:p>
        </p:txBody>
      </p:sp>
      <p:sp>
        <p:nvSpPr>
          <p:cNvPr id="206" name="Google Shape;206;p7"/>
          <p:cNvSpPr/>
          <p:nvPr/>
        </p:nvSpPr>
        <p:spPr>
          <a:xfrm>
            <a:off x="425054" y="3048717"/>
            <a:ext cx="5409207" cy="1931245"/>
          </a:xfrm>
          <a:prstGeom prst="roundRect">
            <a:avLst>
              <a:gd fmla="val 6168" name="adj"/>
            </a:avLst>
          </a:prstGeom>
          <a:solidFill>
            <a:srgbClr val="FFF5B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Arial"/>
              <a:ea typeface="Arial"/>
              <a:cs typeface="Arial"/>
              <a:sym typeface="Arial"/>
            </a:endParaRPr>
          </a:p>
        </p:txBody>
      </p:sp>
      <p:sp>
        <p:nvSpPr>
          <p:cNvPr id="207" name="Google Shape;207;p7"/>
          <p:cNvSpPr/>
          <p:nvPr/>
        </p:nvSpPr>
        <p:spPr>
          <a:xfrm>
            <a:off x="575536" y="3174627"/>
            <a:ext cx="5160187" cy="804545"/>
          </a:xfrm>
          <a:prstGeom prst="rect">
            <a:avLst/>
          </a:prstGeom>
          <a:noFill/>
          <a:ln>
            <a:noFill/>
          </a:ln>
        </p:spPr>
        <p:txBody>
          <a:bodyPr anchorCtr="0" anchor="t" bIns="0" lIns="0" spcFirstLastPara="1" rIns="0" wrap="square" tIns="0">
            <a:noAutofit/>
          </a:bodyPr>
          <a:lstStyle/>
          <a:p>
            <a:pPr indent="0" lvl="0" marL="0" marR="0" rtl="0" algn="l">
              <a:lnSpc>
                <a:spcPct val="150000"/>
              </a:lnSpc>
              <a:spcBef>
                <a:spcPts val="0"/>
              </a:spcBef>
              <a:spcAft>
                <a:spcPts val="0"/>
              </a:spcAft>
              <a:buClr>
                <a:srgbClr val="000000"/>
              </a:buClr>
              <a:buSzPts val="1400"/>
              <a:buFont typeface="Arial"/>
              <a:buNone/>
            </a:pPr>
            <a:r>
              <a:rPr b="0" i="0" lang="en-US" sz="1400" u="none" cap="none" strike="noStrike">
                <a:solidFill>
                  <a:schemeClr val="dk1"/>
                </a:solidFill>
                <a:latin typeface="Inter"/>
                <a:ea typeface="Inter"/>
                <a:cs typeface="Inter"/>
                <a:sym typeface="Inter"/>
              </a:rPr>
              <a:t>Esaminare i dati dell'UE sul benessere e discutere in gruppo</a:t>
            </a:r>
            <a:endParaRPr b="0" i="0" sz="1400" u="none" cap="none" strike="noStrike">
              <a:solidFill>
                <a:srgbClr val="000000"/>
              </a:solidFill>
              <a:latin typeface="Arial"/>
              <a:ea typeface="Arial"/>
              <a:cs typeface="Arial"/>
              <a:sym typeface="Arial"/>
            </a:endParaRPr>
          </a:p>
          <a:p>
            <a:pPr indent="0" lvl="0" marL="0" marR="0" rtl="0" algn="l">
              <a:lnSpc>
                <a:spcPct val="150000"/>
              </a:lnSpc>
              <a:spcBef>
                <a:spcPts val="0"/>
              </a:spcBef>
              <a:spcAft>
                <a:spcPts val="0"/>
              </a:spcAft>
              <a:buClr>
                <a:srgbClr val="000000"/>
              </a:buClr>
              <a:buSzPts val="1400"/>
              <a:buFont typeface="Arial"/>
              <a:buNone/>
            </a:pPr>
            <a:r>
              <a:rPr b="0" i="0" lang="en-US" sz="1400" u="none" cap="none" strike="noStrike">
                <a:solidFill>
                  <a:schemeClr val="dk1"/>
                </a:solidFill>
                <a:latin typeface="Inter"/>
                <a:ea typeface="Inter"/>
                <a:cs typeface="Inter"/>
                <a:sym typeface="Inter"/>
              </a:rPr>
              <a:t> come le strategie di rafforzamento della resilienza possono affrontare le </a:t>
            </a:r>
            <a:endParaRPr b="0" i="0" sz="1400" u="none" cap="none" strike="noStrike">
              <a:solidFill>
                <a:srgbClr val="000000"/>
              </a:solidFill>
              <a:latin typeface="Arial"/>
              <a:ea typeface="Arial"/>
              <a:cs typeface="Arial"/>
              <a:sym typeface="Arial"/>
            </a:endParaRPr>
          </a:p>
          <a:p>
            <a:pPr indent="0" lvl="0" marL="0" marR="0" rtl="0" algn="l">
              <a:lnSpc>
                <a:spcPct val="150000"/>
              </a:lnSpc>
              <a:spcBef>
                <a:spcPts val="0"/>
              </a:spcBef>
              <a:spcAft>
                <a:spcPts val="0"/>
              </a:spcAft>
              <a:buClr>
                <a:srgbClr val="000000"/>
              </a:buClr>
              <a:buSzPts val="1400"/>
              <a:buFont typeface="Arial"/>
              <a:buNone/>
            </a:pPr>
            <a:r>
              <a:rPr b="0" i="0" lang="en-US" sz="1400" u="none" cap="none" strike="noStrike">
                <a:solidFill>
                  <a:schemeClr val="dk1"/>
                </a:solidFill>
                <a:latin typeface="Inter"/>
                <a:ea typeface="Inter"/>
                <a:cs typeface="Inter"/>
                <a:sym typeface="Inter"/>
              </a:rPr>
              <a:t> sfide di salute mentale identificate.</a:t>
            </a:r>
            <a:endParaRPr b="0" i="0" sz="1400" u="none" cap="none" strike="noStrike">
              <a:solidFill>
                <a:schemeClr val="dk1"/>
              </a:solidFill>
              <a:latin typeface="Arial"/>
              <a:ea typeface="Arial"/>
              <a:cs typeface="Arial"/>
              <a:sym typeface="Arial"/>
            </a:endParaRPr>
          </a:p>
        </p:txBody>
      </p:sp>
      <p:sp>
        <p:nvSpPr>
          <p:cNvPr id="208" name="Google Shape;208;p7"/>
          <p:cNvSpPr/>
          <p:nvPr/>
        </p:nvSpPr>
        <p:spPr>
          <a:xfrm>
            <a:off x="521990" y="5402817"/>
            <a:ext cx="5213733" cy="646291"/>
          </a:xfrm>
          <a:prstGeom prst="rect">
            <a:avLst/>
          </a:prstGeom>
          <a:noFill/>
          <a:ln>
            <a:noFill/>
          </a:ln>
        </p:spPr>
        <p:txBody>
          <a:bodyPr anchorCtr="0" anchor="t" bIns="0" lIns="0" spcFirstLastPara="1" rIns="0" wrap="square" tIns="0">
            <a:noAutofit/>
          </a:bodyPr>
          <a:lstStyle/>
          <a:p>
            <a:pPr indent="0" lvl="0" marL="0" marR="0" rtl="0" algn="l">
              <a:lnSpc>
                <a:spcPct val="100750"/>
              </a:lnSpc>
              <a:spcBef>
                <a:spcPts val="0"/>
              </a:spcBef>
              <a:spcAft>
                <a:spcPts val="0"/>
              </a:spcAft>
              <a:buClr>
                <a:srgbClr val="000000"/>
              </a:buClr>
              <a:buSzPts val="1200"/>
              <a:buFont typeface="Arial"/>
              <a:buNone/>
            </a:pPr>
            <a:r>
              <a:rPr b="0" i="1" lang="en-US" sz="1200" u="none" cap="none" strike="noStrike">
                <a:solidFill>
                  <a:srgbClr val="2A2828"/>
                </a:solidFill>
                <a:latin typeface="Inter"/>
                <a:ea typeface="Inter"/>
                <a:cs typeface="Inter"/>
                <a:sym typeface="Inter"/>
              </a:rPr>
              <a:t>Fonte: Direzione generale Istruzione, gioventù, sport e cultura (2024) </a:t>
            </a:r>
            <a:endParaRPr b="0" i="0" sz="1400" u="none" cap="none" strike="noStrike">
              <a:solidFill>
                <a:srgbClr val="000000"/>
              </a:solidFill>
              <a:latin typeface="Arial"/>
              <a:ea typeface="Arial"/>
              <a:cs typeface="Arial"/>
              <a:sym typeface="Arial"/>
            </a:endParaRPr>
          </a:p>
          <a:p>
            <a:pPr indent="0" lvl="0" marL="0" marR="0" rtl="0" algn="l">
              <a:lnSpc>
                <a:spcPct val="100750"/>
              </a:lnSpc>
              <a:spcBef>
                <a:spcPts val="0"/>
              </a:spcBef>
              <a:spcAft>
                <a:spcPts val="0"/>
              </a:spcAft>
              <a:buClr>
                <a:srgbClr val="000000"/>
              </a:buClr>
              <a:buSzPts val="1200"/>
              <a:buFont typeface="Arial"/>
              <a:buNone/>
            </a:pPr>
            <a:r>
              <a:rPr b="0" i="1" lang="en-US" sz="1200" u="none" cap="none" strike="noStrike">
                <a:solidFill>
                  <a:srgbClr val="2A2828"/>
                </a:solidFill>
                <a:latin typeface="Inter"/>
                <a:ea typeface="Inter"/>
                <a:cs typeface="Inter"/>
                <a:sym typeface="Inter"/>
              </a:rPr>
              <a:t>Benessere e salute mentale a scuola: Linee guida per dirigenti scolastici, insegnanti </a:t>
            </a:r>
            <a:endParaRPr b="0" i="0" sz="1400" u="none" cap="none" strike="noStrike">
              <a:solidFill>
                <a:srgbClr val="000000"/>
              </a:solidFill>
              <a:latin typeface="Arial"/>
              <a:ea typeface="Arial"/>
              <a:cs typeface="Arial"/>
              <a:sym typeface="Arial"/>
            </a:endParaRPr>
          </a:p>
          <a:p>
            <a:pPr indent="0" lvl="0" marL="0" marR="0" rtl="0" algn="l">
              <a:lnSpc>
                <a:spcPct val="100750"/>
              </a:lnSpc>
              <a:spcBef>
                <a:spcPts val="0"/>
              </a:spcBef>
              <a:spcAft>
                <a:spcPts val="0"/>
              </a:spcAft>
              <a:buClr>
                <a:srgbClr val="000000"/>
              </a:buClr>
              <a:buSzPts val="1200"/>
              <a:buFont typeface="Arial"/>
              <a:buNone/>
            </a:pPr>
            <a:r>
              <a:rPr b="0" i="1" lang="en-US" sz="1200" u="none" cap="none" strike="noStrike">
                <a:solidFill>
                  <a:srgbClr val="2A2828"/>
                </a:solidFill>
                <a:latin typeface="Inter"/>
                <a:ea typeface="Inter"/>
                <a:cs typeface="Inter"/>
                <a:sym typeface="Inter"/>
              </a:rPr>
              <a:t>ed educatori.</a:t>
            </a:r>
            <a:endParaRPr b="0" i="0" sz="1400" u="none" cap="none" strike="noStrike">
              <a:solidFill>
                <a:srgbClr val="000000"/>
              </a:solidFill>
              <a:latin typeface="Arial"/>
              <a:ea typeface="Arial"/>
              <a:cs typeface="Arial"/>
              <a:sym typeface="Arial"/>
            </a:endParaRPr>
          </a:p>
          <a:p>
            <a:pPr indent="0" lvl="0" marL="0" marR="0" rtl="0" algn="l">
              <a:lnSpc>
                <a:spcPct val="100750"/>
              </a:lnSpc>
              <a:spcBef>
                <a:spcPts val="0"/>
              </a:spcBef>
              <a:spcAft>
                <a:spcPts val="0"/>
              </a:spcAft>
              <a:buClr>
                <a:srgbClr val="000000"/>
              </a:buClr>
              <a:buSzPts val="1200"/>
              <a:buFont typeface="Arial"/>
              <a:buNone/>
            </a:pPr>
            <a:r>
              <a:t/>
            </a:r>
            <a:endParaRPr b="0" i="1" sz="1200" u="none" cap="none" strike="noStrike">
              <a:solidFill>
                <a:srgbClr val="2A2828"/>
              </a:solidFill>
              <a:latin typeface="Inter"/>
              <a:ea typeface="Inter"/>
              <a:cs typeface="Inter"/>
              <a:sym typeface="Inter"/>
            </a:endParaRPr>
          </a:p>
          <a:p>
            <a:pPr indent="0" lvl="0" marL="0" marR="0" rtl="0" algn="l">
              <a:lnSpc>
                <a:spcPct val="100750"/>
              </a:lnSpc>
              <a:spcBef>
                <a:spcPts val="0"/>
              </a:spcBef>
              <a:spcAft>
                <a:spcPts val="0"/>
              </a:spcAft>
              <a:buClr>
                <a:srgbClr val="000000"/>
              </a:buClr>
              <a:buSzPts val="1200"/>
              <a:buFont typeface="Arial"/>
              <a:buNone/>
            </a:pPr>
            <a:r>
              <a:rPr b="0" i="1" lang="en-US" sz="1200" u="none" cap="none" strike="noStrike">
                <a:solidFill>
                  <a:srgbClr val="2A2828"/>
                </a:solidFill>
                <a:latin typeface="Inter"/>
                <a:ea typeface="Inter"/>
                <a:cs typeface="Inter"/>
                <a:sym typeface="Inter"/>
              </a:rPr>
              <a:t>https://op.europa.eu/en/publication-detail/-/publication/ec1136e2-0d3a-11ef-a251-01aa75ed71a1/language-en</a:t>
            </a:r>
            <a:endParaRPr b="0" i="0" sz="1400" u="none" cap="none" strike="noStrike">
              <a:solidFill>
                <a:srgbClr val="000000"/>
              </a:solidFill>
              <a:latin typeface="Arial"/>
              <a:ea typeface="Arial"/>
              <a:cs typeface="Arial"/>
              <a:sym typeface="Arial"/>
            </a:endParaRPr>
          </a:p>
          <a:p>
            <a:pPr indent="0" lvl="0" marL="0" marR="0" rtl="0" algn="l">
              <a:lnSpc>
                <a:spcPct val="100750"/>
              </a:lnSpc>
              <a:spcBef>
                <a:spcPts val="0"/>
              </a:spcBef>
              <a:spcAft>
                <a:spcPts val="0"/>
              </a:spcAft>
              <a:buClr>
                <a:srgbClr val="000000"/>
              </a:buClr>
              <a:buSzPts val="1200"/>
              <a:buFont typeface="Arial"/>
              <a:buNone/>
            </a:pPr>
            <a:r>
              <a:t/>
            </a:r>
            <a:endParaRPr b="0" i="0" sz="1200" u="none" cap="none" strike="noStrike">
              <a:solidFill>
                <a:schemeClr val="dk1"/>
              </a:solidFill>
              <a:latin typeface="Arial"/>
              <a:ea typeface="Arial"/>
              <a:cs typeface="Arial"/>
              <a:sym typeface="Arial"/>
            </a:endParaRPr>
          </a:p>
        </p:txBody>
      </p:sp>
      <p:pic>
        <p:nvPicPr>
          <p:cNvPr id="209" name="Google Shape;209;p7"/>
          <p:cNvPicPr preferRelativeResize="0"/>
          <p:nvPr/>
        </p:nvPicPr>
        <p:blipFill rotWithShape="1">
          <a:blip r:embed="rId5">
            <a:alphaModFix/>
          </a:blip>
          <a:srcRect b="0" l="0" r="0" t="0"/>
          <a:stretch/>
        </p:blipFill>
        <p:spPr>
          <a:xfrm>
            <a:off x="5834261" y="0"/>
            <a:ext cx="6322088" cy="68580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grpSp>
        <p:nvGrpSpPr>
          <p:cNvPr id="214" name="Google Shape;214;p8"/>
          <p:cNvGrpSpPr/>
          <p:nvPr/>
        </p:nvGrpSpPr>
        <p:grpSpPr>
          <a:xfrm>
            <a:off x="0" y="0"/>
            <a:ext cx="12271248" cy="6858000"/>
            <a:chOff x="0" y="0"/>
            <a:chExt cx="12271248" cy="6858000"/>
          </a:xfrm>
        </p:grpSpPr>
        <p:sp>
          <p:nvSpPr>
            <p:cNvPr id="215" name="Google Shape;215;p8"/>
            <p:cNvSpPr/>
            <p:nvPr/>
          </p:nvSpPr>
          <p:spPr>
            <a:xfrm>
              <a:off x="0" y="0"/>
              <a:ext cx="12271248" cy="6858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9213" l="0" r="0" t="-9216"/>
              </a:stretch>
            </a:blipFill>
            <a:ln>
              <a:noFill/>
            </a:ln>
          </p:spPr>
          <p:txBody>
            <a:bodyPr anchorCtr="0" anchor="t" bIns="30450" lIns="60950" spcFirstLastPara="1" rIns="60950" wrap="square" tIns="304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216" name="Google Shape;216;p8"/>
            <p:cNvSpPr/>
            <p:nvPr/>
          </p:nvSpPr>
          <p:spPr>
            <a:xfrm>
              <a:off x="39624" y="0"/>
              <a:ext cx="12192000" cy="6858000"/>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4">
                <a:alphaModFix amt="30000"/>
              </a:blip>
              <a:stretch>
                <a:fillRect b="-29265" l="0" r="0" t="-4342"/>
              </a:stretch>
            </a:blipFill>
            <a:ln>
              <a:noFill/>
            </a:ln>
          </p:spPr>
          <p:txBody>
            <a:bodyPr anchorCtr="0" anchor="t" bIns="30450" lIns="60950" spcFirstLastPara="1" rIns="60950" wrap="square" tIns="304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grpSp>
      <p:pic>
        <p:nvPicPr>
          <p:cNvPr descr="preencoded.png" id="217" name="Google Shape;217;p8"/>
          <p:cNvPicPr preferRelativeResize="0"/>
          <p:nvPr/>
        </p:nvPicPr>
        <p:blipFill rotWithShape="1">
          <a:blip r:embed="rId5">
            <a:alphaModFix/>
          </a:blip>
          <a:srcRect b="0" l="0" r="0" t="0"/>
          <a:stretch/>
        </p:blipFill>
        <p:spPr>
          <a:xfrm>
            <a:off x="-25790" y="0"/>
            <a:ext cx="2949521" cy="4431323"/>
          </a:xfrm>
          <a:prstGeom prst="rect">
            <a:avLst/>
          </a:prstGeom>
          <a:noFill/>
          <a:ln>
            <a:noFill/>
          </a:ln>
        </p:spPr>
      </p:pic>
      <p:sp>
        <p:nvSpPr>
          <p:cNvPr id="218" name="Google Shape;218;p8"/>
          <p:cNvSpPr/>
          <p:nvPr/>
        </p:nvSpPr>
        <p:spPr>
          <a:xfrm>
            <a:off x="3721100" y="357254"/>
            <a:ext cx="8178800" cy="956050"/>
          </a:xfrm>
          <a:prstGeom prst="rect">
            <a:avLst/>
          </a:prstGeom>
          <a:noFill/>
          <a:ln>
            <a:noFill/>
          </a:ln>
        </p:spPr>
        <p:txBody>
          <a:bodyPr anchorCtr="0" anchor="t" bIns="0" lIns="0" spcFirstLastPara="1" rIns="0" wrap="square" tIns="0">
            <a:noAutofit/>
          </a:bodyPr>
          <a:lstStyle/>
          <a:p>
            <a:pPr indent="0" lvl="0" marL="0" marR="0" rtl="0" algn="l">
              <a:lnSpc>
                <a:spcPct val="124573"/>
              </a:lnSpc>
              <a:spcBef>
                <a:spcPts val="0"/>
              </a:spcBef>
              <a:spcAft>
                <a:spcPts val="0"/>
              </a:spcAft>
              <a:buClr>
                <a:srgbClr val="000000"/>
              </a:buClr>
              <a:buSzPts val="3813"/>
              <a:buFont typeface="Arial"/>
              <a:buNone/>
            </a:pPr>
            <a:r>
              <a:rPr b="1" i="0" lang="en-US" sz="3813" u="none" cap="none" strike="noStrike">
                <a:solidFill>
                  <a:srgbClr val="0C4DA2"/>
                </a:solidFill>
                <a:latin typeface="Bricolage Grotesque"/>
                <a:ea typeface="Bricolage Grotesque"/>
                <a:cs typeface="Bricolage Grotesque"/>
                <a:sym typeface="Bricolage Grotesque"/>
              </a:rPr>
              <a:t>Perché la resilienza è importante</a:t>
            </a:r>
            <a:endParaRPr b="0" i="0" sz="3813" u="none" cap="none" strike="noStrike">
              <a:solidFill>
                <a:schemeClr val="dk1"/>
              </a:solidFill>
              <a:latin typeface="Arial"/>
              <a:ea typeface="Arial"/>
              <a:cs typeface="Arial"/>
              <a:sym typeface="Arial"/>
            </a:endParaRPr>
          </a:p>
        </p:txBody>
      </p:sp>
      <p:sp>
        <p:nvSpPr>
          <p:cNvPr id="219" name="Google Shape;219;p8"/>
          <p:cNvSpPr/>
          <p:nvPr/>
        </p:nvSpPr>
        <p:spPr>
          <a:xfrm>
            <a:off x="3227216" y="1313304"/>
            <a:ext cx="8456060" cy="496558"/>
          </a:xfrm>
          <a:prstGeom prst="rect">
            <a:avLst/>
          </a:prstGeom>
          <a:noFill/>
          <a:ln>
            <a:noFill/>
          </a:ln>
        </p:spPr>
        <p:txBody>
          <a:bodyPr anchorCtr="0" anchor="t" bIns="0" lIns="0" spcFirstLastPara="1" rIns="0" wrap="square" tIns="0">
            <a:noAutofit/>
          </a:bodyPr>
          <a:lstStyle/>
          <a:p>
            <a:pPr indent="0" lvl="0" marL="0" marR="0" rtl="0" algn="l">
              <a:lnSpc>
                <a:spcPct val="125022"/>
              </a:lnSpc>
              <a:spcBef>
                <a:spcPts val="0"/>
              </a:spcBef>
              <a:spcAft>
                <a:spcPts val="0"/>
              </a:spcAft>
              <a:buClr>
                <a:srgbClr val="000000"/>
              </a:buClr>
              <a:buSzPts val="2250"/>
              <a:buFont typeface="Arial"/>
              <a:buNone/>
            </a:pPr>
            <a:r>
              <a:rPr b="1" i="0" lang="en-US" sz="2250" u="none" cap="none" strike="noStrike">
                <a:solidFill>
                  <a:srgbClr val="0C4DA2"/>
                </a:solidFill>
                <a:latin typeface="Bricolage Grotesque"/>
                <a:ea typeface="Bricolage Grotesque"/>
                <a:cs typeface="Bricolage Grotesque"/>
                <a:sym typeface="Bricolage Grotesque"/>
              </a:rPr>
              <a:t>I bambini e le bambine imitano i comportamenti degli adulti</a:t>
            </a:r>
            <a:endParaRPr b="0" i="0" sz="2250" u="none" cap="none" strike="noStrike">
              <a:solidFill>
                <a:schemeClr val="dk1"/>
              </a:solidFill>
              <a:latin typeface="Arial"/>
              <a:ea typeface="Arial"/>
              <a:cs typeface="Arial"/>
              <a:sym typeface="Arial"/>
            </a:endParaRPr>
          </a:p>
        </p:txBody>
      </p:sp>
      <p:sp>
        <p:nvSpPr>
          <p:cNvPr id="220" name="Google Shape;220;p8"/>
          <p:cNvSpPr/>
          <p:nvPr/>
        </p:nvSpPr>
        <p:spPr>
          <a:xfrm>
            <a:off x="3351059" y="2062433"/>
            <a:ext cx="7062941" cy="1728982"/>
          </a:xfrm>
          <a:prstGeom prst="rect">
            <a:avLst/>
          </a:prstGeom>
          <a:noFill/>
          <a:ln>
            <a:noFill/>
          </a:ln>
        </p:spPr>
        <p:txBody>
          <a:bodyPr anchorCtr="0" anchor="t" bIns="0" lIns="0" spcFirstLastPara="1" rIns="0" wrap="square" tIns="0">
            <a:noAutofit/>
          </a:bodyPr>
          <a:lstStyle/>
          <a:p>
            <a:pPr indent="0" lvl="0" marL="0" marR="0" rtl="0" algn="l">
              <a:lnSpc>
                <a:spcPct val="121900"/>
              </a:lnSpc>
              <a:spcBef>
                <a:spcPts val="0"/>
              </a:spcBef>
              <a:spcAft>
                <a:spcPts val="0"/>
              </a:spcAft>
              <a:buClr>
                <a:srgbClr val="000000"/>
              </a:buClr>
              <a:buSzPts val="2000"/>
              <a:buFont typeface="Arial"/>
              <a:buNone/>
            </a:pPr>
            <a:r>
              <a:rPr b="0" i="0" lang="en-US" sz="2000" u="none" cap="none" strike="noStrike">
                <a:solidFill>
                  <a:srgbClr val="2A2828"/>
                </a:solidFill>
                <a:latin typeface="Inter"/>
                <a:ea typeface="Inter"/>
                <a:cs typeface="Inter"/>
                <a:sym typeface="Inter"/>
              </a:rPr>
              <a:t>I/le giovani osservano e imitano naturalmente il modo in cui gli adulti affrontano lo stress, le sfide e le difficoltà. Quando gli educatori, le educatrici e i genitori dimostrano strategie di coping sane, i bambini e le bambine imparano preziose abilità di resilienza attraverso l'imitazione.</a:t>
            </a:r>
            <a:endParaRPr b="0" i="0" sz="2000" u="none" cap="none" strike="noStrike">
              <a:solidFill>
                <a:schemeClr val="dk1"/>
              </a:solidFill>
              <a:latin typeface="Arial"/>
              <a:ea typeface="Arial"/>
              <a:cs typeface="Arial"/>
              <a:sym typeface="Arial"/>
            </a:endParaRPr>
          </a:p>
        </p:txBody>
      </p:sp>
      <p:sp>
        <p:nvSpPr>
          <p:cNvPr id="221" name="Google Shape;221;p8"/>
          <p:cNvSpPr/>
          <p:nvPr/>
        </p:nvSpPr>
        <p:spPr>
          <a:xfrm>
            <a:off x="5347400" y="4287974"/>
            <a:ext cx="2799209" cy="286698"/>
          </a:xfrm>
          <a:prstGeom prst="rect">
            <a:avLst/>
          </a:prstGeom>
          <a:noFill/>
          <a:ln>
            <a:noFill/>
          </a:ln>
        </p:spPr>
        <p:txBody>
          <a:bodyPr anchorCtr="0" anchor="t" bIns="0" lIns="0" spcFirstLastPara="1" rIns="0" wrap="square" tIns="0">
            <a:noAutofit/>
          </a:bodyPr>
          <a:lstStyle/>
          <a:p>
            <a:pPr indent="0" lvl="0" marL="0" marR="0" rtl="0" algn="l">
              <a:lnSpc>
                <a:spcPct val="125022"/>
              </a:lnSpc>
              <a:spcBef>
                <a:spcPts val="0"/>
              </a:spcBef>
              <a:spcAft>
                <a:spcPts val="0"/>
              </a:spcAft>
              <a:buClr>
                <a:srgbClr val="000000"/>
              </a:buClr>
              <a:buSzPts val="2250"/>
              <a:buFont typeface="Arial"/>
              <a:buNone/>
            </a:pPr>
            <a:r>
              <a:rPr b="1" i="0" lang="en-US" sz="2250" u="none" cap="none" strike="noStrike">
                <a:solidFill>
                  <a:srgbClr val="0C4DA2"/>
                </a:solidFill>
                <a:latin typeface="Bricolage Grotesque"/>
                <a:ea typeface="Bricolage Grotesque"/>
                <a:cs typeface="Bricolage Grotesque"/>
                <a:sym typeface="Bricolage Grotesque"/>
              </a:rPr>
              <a:t>Creare basi sicure</a:t>
            </a:r>
            <a:endParaRPr b="0" i="0" sz="2250" u="none" cap="none" strike="noStrike">
              <a:solidFill>
                <a:schemeClr val="dk1"/>
              </a:solidFill>
              <a:latin typeface="Arial"/>
              <a:ea typeface="Arial"/>
              <a:cs typeface="Arial"/>
              <a:sym typeface="Arial"/>
            </a:endParaRPr>
          </a:p>
        </p:txBody>
      </p:sp>
      <p:sp>
        <p:nvSpPr>
          <p:cNvPr id="222" name="Google Shape;222;p8"/>
          <p:cNvSpPr/>
          <p:nvPr/>
        </p:nvSpPr>
        <p:spPr>
          <a:xfrm>
            <a:off x="3721100" y="4827243"/>
            <a:ext cx="7962176" cy="1223251"/>
          </a:xfrm>
          <a:prstGeom prst="rect">
            <a:avLst/>
          </a:prstGeom>
          <a:noFill/>
          <a:ln>
            <a:noFill/>
          </a:ln>
        </p:spPr>
        <p:txBody>
          <a:bodyPr anchorCtr="0" anchor="t" bIns="0" lIns="0" spcFirstLastPara="1" rIns="0" wrap="square" tIns="0">
            <a:noAutofit/>
          </a:bodyPr>
          <a:lstStyle/>
          <a:p>
            <a:pPr indent="0" lvl="0" marL="0" marR="0" rtl="0" algn="l">
              <a:lnSpc>
                <a:spcPct val="121900"/>
              </a:lnSpc>
              <a:spcBef>
                <a:spcPts val="0"/>
              </a:spcBef>
              <a:spcAft>
                <a:spcPts val="0"/>
              </a:spcAft>
              <a:buClr>
                <a:srgbClr val="000000"/>
              </a:buClr>
              <a:buSzPts val="2000"/>
              <a:buFont typeface="Arial"/>
              <a:buNone/>
            </a:pPr>
            <a:r>
              <a:rPr b="0" i="0" lang="en-US" sz="2000" u="none" cap="none" strike="noStrike">
                <a:solidFill>
                  <a:srgbClr val="2A2828"/>
                </a:solidFill>
                <a:latin typeface="Inter"/>
                <a:ea typeface="Inter"/>
                <a:cs typeface="Inter"/>
                <a:sym typeface="Inter"/>
              </a:rPr>
              <a:t>Educatori, educatrici e genitori resilienti creano basi emotive sicure che consentono ai bambini di esplorare, assumersi dei rischi e riprendersi dai fallimenti. Questa sicurezza è fondamentale per uno sviluppo e un apprendimento sani.</a:t>
            </a:r>
            <a:endParaRPr b="0" i="0" sz="2000" u="none" cap="none" strike="noStrike">
              <a:solidFill>
                <a:schemeClr val="dk1"/>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grpSp>
        <p:nvGrpSpPr>
          <p:cNvPr id="227" name="Google Shape;227;p9"/>
          <p:cNvGrpSpPr/>
          <p:nvPr/>
        </p:nvGrpSpPr>
        <p:grpSpPr>
          <a:xfrm>
            <a:off x="0" y="0"/>
            <a:ext cx="12271248" cy="6858000"/>
            <a:chOff x="0" y="0"/>
            <a:chExt cx="12271248" cy="6858000"/>
          </a:xfrm>
        </p:grpSpPr>
        <p:sp>
          <p:nvSpPr>
            <p:cNvPr id="228" name="Google Shape;228;p9"/>
            <p:cNvSpPr/>
            <p:nvPr/>
          </p:nvSpPr>
          <p:spPr>
            <a:xfrm>
              <a:off x="0" y="0"/>
              <a:ext cx="12271248" cy="6858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9213" l="0" r="0" t="-9216"/>
              </a:stretch>
            </a:blipFill>
            <a:ln>
              <a:noFill/>
            </a:ln>
          </p:spPr>
          <p:txBody>
            <a:bodyPr anchorCtr="0" anchor="t" bIns="30450" lIns="60950" spcFirstLastPara="1" rIns="60950" wrap="square" tIns="304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229" name="Google Shape;229;p9"/>
            <p:cNvSpPr/>
            <p:nvPr/>
          </p:nvSpPr>
          <p:spPr>
            <a:xfrm>
              <a:off x="39624" y="0"/>
              <a:ext cx="12192000" cy="6858000"/>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4">
                <a:alphaModFix amt="30000"/>
              </a:blip>
              <a:stretch>
                <a:fillRect b="-29265" l="0" r="0" t="-4342"/>
              </a:stretch>
            </a:blipFill>
            <a:ln>
              <a:noFill/>
            </a:ln>
          </p:spPr>
          <p:txBody>
            <a:bodyPr anchorCtr="0" anchor="t" bIns="30450" lIns="60950" spcFirstLastPara="1" rIns="60950" wrap="square" tIns="30450">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grpSp>
      <p:sp>
        <p:nvSpPr>
          <p:cNvPr id="230" name="Google Shape;230;p9"/>
          <p:cNvSpPr txBox="1"/>
          <p:nvPr/>
        </p:nvSpPr>
        <p:spPr>
          <a:xfrm>
            <a:off x="1094575" y="1116235"/>
            <a:ext cx="9892293" cy="4902840"/>
          </a:xfrm>
          <a:prstGeom prst="rect">
            <a:avLst/>
          </a:prstGeom>
          <a:noFill/>
          <a:ln>
            <a:noFill/>
          </a:ln>
        </p:spPr>
        <p:txBody>
          <a:bodyPr anchorCtr="0" anchor="t" bIns="45700" lIns="91425" spcFirstLastPara="1" rIns="91425" wrap="square" tIns="45700">
            <a:spAutoFit/>
          </a:bodyPr>
          <a:lstStyle/>
          <a:p>
            <a:pPr indent="0" lvl="0" marL="0" marR="0" rtl="0" algn="l">
              <a:lnSpc>
                <a:spcPct val="107000"/>
              </a:lnSpc>
              <a:spcBef>
                <a:spcPts val="0"/>
              </a:spcBef>
              <a:spcAft>
                <a:spcPts val="0"/>
              </a:spcAft>
              <a:buClr>
                <a:schemeClr val="dk1"/>
              </a:buClr>
              <a:buSzPts val="2400"/>
              <a:buFont typeface="Arial"/>
              <a:buNone/>
            </a:pPr>
            <a:r>
              <a:rPr b="0" i="0" lang="en-US" sz="2000" u="none" cap="none" strike="noStrike">
                <a:solidFill>
                  <a:schemeClr val="dk1"/>
                </a:solidFill>
                <a:latin typeface="Arial"/>
                <a:ea typeface="Arial"/>
                <a:cs typeface="Arial"/>
                <a:sym typeface="Arial"/>
              </a:rPr>
              <a:t>La disinformazione mira a sfruttare le vulnerabilità: fattori scatenanti emotivi, incertezza, sovraccarico cognitivo e fiducia sociale.</a:t>
            </a:r>
            <a:br>
              <a:rPr b="0" i="0" lang="en-US" sz="2000" u="none" cap="none" strike="noStrike">
                <a:solidFill>
                  <a:schemeClr val="dk1"/>
                </a:solidFill>
                <a:latin typeface="Arial"/>
                <a:ea typeface="Arial"/>
                <a:cs typeface="Arial"/>
                <a:sym typeface="Arial"/>
              </a:rPr>
            </a:br>
            <a:r>
              <a:rPr b="0" i="0" lang="en-US" sz="2000" u="none" cap="none" strike="noStrike">
                <a:solidFill>
                  <a:schemeClr val="dk1"/>
                </a:solidFill>
                <a:latin typeface="Arial"/>
                <a:ea typeface="Arial"/>
                <a:cs typeface="Arial"/>
                <a:sym typeface="Arial"/>
              </a:rPr>
              <a:t>La resilienza contrasta questo fenomeno rafforzando la capacità individuale e collettiva di </a:t>
            </a:r>
            <a:r>
              <a:rPr b="1" i="0" lang="en-US" sz="2000" u="none" cap="none" strike="noStrike">
                <a:solidFill>
                  <a:schemeClr val="dk1"/>
                </a:solidFill>
                <a:latin typeface="Arial"/>
                <a:ea typeface="Arial"/>
                <a:cs typeface="Arial"/>
                <a:sym typeface="Arial"/>
              </a:rPr>
              <a:t>fermarsi, mettere in discussione, adattarsi e mantenere l'integrità</a:t>
            </a:r>
            <a:r>
              <a:rPr b="0" i="0" lang="en-US" sz="2000" u="none" cap="none" strike="noStrike">
                <a:solidFill>
                  <a:schemeClr val="dk1"/>
                </a:solidFill>
                <a:latin typeface="Arial"/>
                <a:ea typeface="Arial"/>
                <a:cs typeface="Arial"/>
                <a:sym typeface="Arial"/>
              </a:rPr>
              <a:t>.</a:t>
            </a:r>
            <a:endParaRPr b="0" i="0" sz="2000" u="none" cap="none" strike="noStrike">
              <a:solidFill>
                <a:schemeClr val="dk1"/>
              </a:solidFill>
              <a:latin typeface="Arial"/>
              <a:ea typeface="Arial"/>
              <a:cs typeface="Arial"/>
              <a:sym typeface="Arial"/>
            </a:endParaRPr>
          </a:p>
          <a:p>
            <a:pPr indent="0" lvl="0" marL="0" marR="0" rtl="0" algn="l">
              <a:lnSpc>
                <a:spcPct val="107000"/>
              </a:lnSpc>
              <a:spcBef>
                <a:spcPts val="800"/>
              </a:spcBef>
              <a:spcAft>
                <a:spcPts val="0"/>
              </a:spcAft>
              <a:buClr>
                <a:schemeClr val="dk1"/>
              </a:buClr>
              <a:buSzPts val="2400"/>
              <a:buFont typeface="Arial"/>
              <a:buNone/>
            </a:pPr>
            <a:r>
              <a:t/>
            </a:r>
            <a:endParaRPr b="0" i="0" sz="2000" u="none" cap="none" strike="noStrike">
              <a:solidFill>
                <a:schemeClr val="dk1"/>
              </a:solidFill>
              <a:latin typeface="Arial"/>
              <a:ea typeface="Arial"/>
              <a:cs typeface="Arial"/>
              <a:sym typeface="Arial"/>
            </a:endParaRPr>
          </a:p>
          <a:p>
            <a:pPr indent="0" lvl="0" marL="0" marR="0" rtl="0" algn="l">
              <a:lnSpc>
                <a:spcPct val="107000"/>
              </a:lnSpc>
              <a:spcBef>
                <a:spcPts val="800"/>
              </a:spcBef>
              <a:spcAft>
                <a:spcPts val="0"/>
              </a:spcAft>
              <a:buClr>
                <a:schemeClr val="dk1"/>
              </a:buClr>
              <a:buSzPts val="2400"/>
              <a:buFont typeface="Arial"/>
              <a:buNone/>
            </a:pPr>
            <a:r>
              <a:rPr b="0" i="0" lang="en-US" sz="2000" u="none" cap="none" strike="noStrike">
                <a:solidFill>
                  <a:schemeClr val="dk1"/>
                </a:solidFill>
                <a:latin typeface="Arial"/>
                <a:ea typeface="Arial"/>
                <a:cs typeface="Arial"/>
                <a:sym typeface="Arial"/>
              </a:rPr>
              <a:t>In ambito educativo, </a:t>
            </a:r>
            <a:r>
              <a:rPr b="1" i="0" lang="en-US" sz="2000" u="none" cap="none" strike="noStrike">
                <a:solidFill>
                  <a:srgbClr val="0070C0"/>
                </a:solidFill>
                <a:latin typeface="Arial"/>
                <a:ea typeface="Arial"/>
                <a:cs typeface="Arial"/>
                <a:sym typeface="Arial"/>
              </a:rPr>
              <a:t>gli/le insegnanti </a:t>
            </a:r>
            <a:r>
              <a:rPr b="0" i="0" lang="en-US" sz="2000" u="none" cap="none" strike="noStrike">
                <a:solidFill>
                  <a:schemeClr val="dk1"/>
                </a:solidFill>
                <a:latin typeface="Arial"/>
                <a:ea typeface="Arial"/>
                <a:cs typeface="Arial"/>
                <a:sym typeface="Arial"/>
              </a:rPr>
              <a:t>devono affrontare:</a:t>
            </a:r>
            <a:endParaRPr b="0" i="0" sz="1200" u="none" cap="none" strike="noStrike">
              <a:solidFill>
                <a:srgbClr val="000000"/>
              </a:solidFill>
              <a:latin typeface="Arial"/>
              <a:ea typeface="Arial"/>
              <a:cs typeface="Arial"/>
              <a:sym typeface="Arial"/>
            </a:endParaRPr>
          </a:p>
          <a:p>
            <a:pPr indent="-342900" lvl="0" marL="342900" marR="0" rtl="0" algn="l">
              <a:lnSpc>
                <a:spcPct val="107000"/>
              </a:lnSpc>
              <a:spcBef>
                <a:spcPts val="800"/>
              </a:spcBef>
              <a:spcAft>
                <a:spcPts val="0"/>
              </a:spcAft>
              <a:buClr>
                <a:schemeClr val="dk1"/>
              </a:buClr>
              <a:buSzPts val="1000"/>
              <a:buFont typeface="Noto Sans Symbols"/>
              <a:buChar char="∙"/>
            </a:pPr>
            <a:r>
              <a:rPr b="0" i="0" lang="en-US" sz="2000" u="none" cap="none" strike="noStrike">
                <a:solidFill>
                  <a:schemeClr val="dk1"/>
                </a:solidFill>
                <a:latin typeface="Arial"/>
                <a:ea typeface="Arial"/>
                <a:cs typeface="Arial"/>
                <a:sym typeface="Arial"/>
              </a:rPr>
              <a:t>Esposizione ripetuta a narrazioni contrastanti</a:t>
            </a:r>
            <a:endParaRPr b="0" i="0" sz="1200" u="none" cap="none" strike="noStrike">
              <a:solidFill>
                <a:srgbClr val="000000"/>
              </a:solidFill>
              <a:latin typeface="Arial"/>
              <a:ea typeface="Arial"/>
              <a:cs typeface="Arial"/>
              <a:sym typeface="Arial"/>
            </a:endParaRPr>
          </a:p>
          <a:p>
            <a:pPr indent="-342900" lvl="0" marL="342900" marR="0" rtl="0" algn="l">
              <a:lnSpc>
                <a:spcPct val="107000"/>
              </a:lnSpc>
              <a:spcBef>
                <a:spcPts val="800"/>
              </a:spcBef>
              <a:spcAft>
                <a:spcPts val="0"/>
              </a:spcAft>
              <a:buClr>
                <a:schemeClr val="dk1"/>
              </a:buClr>
              <a:buSzPts val="1000"/>
              <a:buFont typeface="Noto Sans Symbols"/>
              <a:buChar char="∙"/>
            </a:pPr>
            <a:r>
              <a:rPr b="0" i="0" lang="en-US" sz="2000" u="none" cap="none" strike="noStrike">
                <a:solidFill>
                  <a:schemeClr val="dk1"/>
                </a:solidFill>
                <a:latin typeface="Arial"/>
                <a:ea typeface="Arial"/>
                <a:cs typeface="Arial"/>
                <a:sym typeface="Arial"/>
              </a:rPr>
              <a:t>Pressione a rispondere rapidamente o con autorevolezza</a:t>
            </a:r>
            <a:endParaRPr b="0" i="0" sz="1200" u="none" cap="none" strike="noStrike">
              <a:solidFill>
                <a:srgbClr val="000000"/>
              </a:solidFill>
              <a:latin typeface="Arial"/>
              <a:ea typeface="Arial"/>
              <a:cs typeface="Arial"/>
              <a:sym typeface="Arial"/>
            </a:endParaRPr>
          </a:p>
          <a:p>
            <a:pPr indent="-342900" lvl="0" marL="342900" marR="0" rtl="0" algn="l">
              <a:lnSpc>
                <a:spcPct val="107000"/>
              </a:lnSpc>
              <a:spcBef>
                <a:spcPts val="800"/>
              </a:spcBef>
              <a:spcAft>
                <a:spcPts val="0"/>
              </a:spcAft>
              <a:buClr>
                <a:schemeClr val="dk1"/>
              </a:buClr>
              <a:buSzPts val="1000"/>
              <a:buFont typeface="Noto Sans Symbols"/>
              <a:buChar char="∙"/>
            </a:pPr>
            <a:r>
              <a:rPr b="0" i="0" lang="en-US" sz="2000" u="none" cap="none" strike="noStrike">
                <a:solidFill>
                  <a:schemeClr val="dk1"/>
                </a:solidFill>
                <a:latin typeface="Arial"/>
                <a:ea typeface="Arial"/>
                <a:cs typeface="Arial"/>
                <a:sym typeface="Arial"/>
              </a:rPr>
              <a:t>Studenti e studentesse che possono portare in classe contenuti errati</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800"/>
              </a:spcBef>
              <a:spcAft>
                <a:spcPts val="0"/>
              </a:spcAft>
              <a:buClr>
                <a:schemeClr val="dk1"/>
              </a:buClr>
              <a:buSzPts val="2400"/>
              <a:buFont typeface="Arial"/>
              <a:buNone/>
            </a:pPr>
            <a:r>
              <a:t/>
            </a:r>
            <a:endParaRPr b="0" i="0" sz="20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000" u="none" cap="none" strike="noStrike">
                <a:solidFill>
                  <a:schemeClr val="dk1"/>
                </a:solidFill>
                <a:latin typeface="Arial"/>
                <a:ea typeface="Arial"/>
                <a:cs typeface="Arial"/>
                <a:sym typeface="Arial"/>
              </a:rPr>
              <a:t>Comunità influenzate da informazioni polarizzate o manipolative</a:t>
            </a:r>
            <a:br>
              <a:rPr b="0" i="0" lang="en-US" sz="2000" u="none" cap="none" strike="noStrike">
                <a:solidFill>
                  <a:schemeClr val="dk1"/>
                </a:solidFill>
                <a:latin typeface="Arial"/>
                <a:ea typeface="Arial"/>
                <a:cs typeface="Arial"/>
                <a:sym typeface="Arial"/>
              </a:rPr>
            </a:br>
            <a:r>
              <a:rPr b="0" i="0" lang="en-US" sz="2000" u="none" cap="none" strike="noStrike">
                <a:solidFill>
                  <a:schemeClr val="dk1"/>
                </a:solidFill>
                <a:latin typeface="Arial"/>
                <a:ea typeface="Arial"/>
                <a:cs typeface="Arial"/>
                <a:sym typeface="Arial"/>
              </a:rPr>
              <a:t>Pertanto, la resilienza degli/delle insegnanti è fondamentale per gestire queste tensioni senza burnout, atteggiamenti difensivi o diffusione di disinformazione.</a:t>
            </a:r>
            <a:endParaRPr b="0" i="0" sz="2000" u="none" cap="none" strike="noStrike">
              <a:solidFill>
                <a:schemeClr val="dk1"/>
              </a:solidFill>
              <a:latin typeface="Arial"/>
              <a:ea typeface="Arial"/>
              <a:cs typeface="Arial"/>
              <a:sym typeface="Arial"/>
            </a:endParaRPr>
          </a:p>
        </p:txBody>
      </p:sp>
      <p:sp>
        <p:nvSpPr>
          <p:cNvPr id="231" name="Google Shape;231;p9"/>
          <p:cNvSpPr/>
          <p:nvPr/>
        </p:nvSpPr>
        <p:spPr>
          <a:xfrm>
            <a:off x="968562" y="325619"/>
            <a:ext cx="12645838" cy="956050"/>
          </a:xfrm>
          <a:prstGeom prst="rect">
            <a:avLst/>
          </a:prstGeom>
          <a:noFill/>
          <a:ln>
            <a:noFill/>
          </a:ln>
        </p:spPr>
        <p:txBody>
          <a:bodyPr anchorCtr="0" anchor="t" bIns="0" lIns="0" spcFirstLastPara="1" rIns="0" wrap="square" tIns="0">
            <a:noAutofit/>
          </a:bodyPr>
          <a:lstStyle/>
          <a:p>
            <a:pPr indent="0" lvl="0" marL="0" marR="0" rtl="0" algn="l">
              <a:lnSpc>
                <a:spcPct val="124573"/>
              </a:lnSpc>
              <a:spcBef>
                <a:spcPts val="0"/>
              </a:spcBef>
              <a:spcAft>
                <a:spcPts val="0"/>
              </a:spcAft>
              <a:buClr>
                <a:srgbClr val="000000"/>
              </a:buClr>
              <a:buSzPts val="3200"/>
              <a:buFont typeface="Arial"/>
              <a:buNone/>
            </a:pPr>
            <a:r>
              <a:rPr b="1" i="0" lang="en-US" sz="3200" u="none" cap="none" strike="noStrike">
                <a:solidFill>
                  <a:srgbClr val="0C4DA2"/>
                </a:solidFill>
                <a:latin typeface="Bricolage Grotesque"/>
                <a:ea typeface="Bricolage Grotesque"/>
                <a:cs typeface="Bricolage Grotesque"/>
                <a:sym typeface="Bricolage Grotesque"/>
              </a:rPr>
              <a:t>Perché la resilienza in un contesto di disinformazione</a:t>
            </a:r>
            <a:endParaRPr b="0" i="0" sz="3200" u="none" cap="none" strike="noStrike">
              <a:solidFill>
                <a:schemeClr val="dk1"/>
              </a:solidFill>
              <a:latin typeface="Arial"/>
              <a:ea typeface="Arial"/>
              <a:cs typeface="Arial"/>
              <a:sym typeface="Arial"/>
            </a:endParaRPr>
          </a:p>
        </p:txBody>
      </p:sp>
      <p:pic>
        <p:nvPicPr>
          <p:cNvPr id="232" name="Google Shape;232;p9"/>
          <p:cNvPicPr preferRelativeResize="0"/>
          <p:nvPr/>
        </p:nvPicPr>
        <p:blipFill rotWithShape="1">
          <a:blip r:embed="rId5">
            <a:alphaModFix/>
          </a:blip>
          <a:srcRect b="0" l="0" r="0" t="0"/>
          <a:stretch/>
        </p:blipFill>
        <p:spPr>
          <a:xfrm>
            <a:off x="10864837" y="5666282"/>
            <a:ext cx="1358004" cy="1191718"/>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2025-12-11T06:35:59Z</dcterms:created>
  <dc:creator>Ευγενία Παρτασή</dc:creator>
</cp:coreProperties>
</file>